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290" r:id="rId3"/>
    <p:sldId id="271" r:id="rId4"/>
    <p:sldId id="291" r:id="rId5"/>
    <p:sldId id="295" r:id="rId6"/>
    <p:sldId id="296" r:id="rId7"/>
    <p:sldId id="302" r:id="rId8"/>
    <p:sldId id="303" r:id="rId9"/>
    <p:sldId id="298" r:id="rId10"/>
    <p:sldId id="299" r:id="rId11"/>
    <p:sldId id="304" r:id="rId12"/>
    <p:sldId id="268" r:id="rId13"/>
    <p:sldId id="301" r:id="rId14"/>
    <p:sldId id="272" r:id="rId15"/>
    <p:sldId id="315" r:id="rId16"/>
    <p:sldId id="300" r:id="rId17"/>
    <p:sldId id="284" r:id="rId18"/>
    <p:sldId id="309" r:id="rId19"/>
    <p:sldId id="308" r:id="rId20"/>
    <p:sldId id="316" r:id="rId21"/>
    <p:sldId id="310" r:id="rId22"/>
    <p:sldId id="313" r:id="rId23"/>
    <p:sldId id="267" r:id="rId24"/>
    <p:sldId id="273" r:id="rId25"/>
    <p:sldId id="314" r:id="rId26"/>
    <p:sldId id="317" r:id="rId2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15" autoAdjust="0"/>
    <p:restoredTop sz="88355" autoAdjust="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0"/>
    </p:cViewPr>
  </p:sorter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CA0DF5-D914-48AD-BE1C-0DDE9803320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787F17-B0EF-42C2-A365-9092F653022B}">
      <dgm:prSet phldrT="[文字]" custT="1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zh-CN" altLang="en-US" sz="4400" b="1" dirty="0">
              <a:latin typeface="新細明體" panose="02020500000000000000" pitchFamily="18" charset="-120"/>
              <a:ea typeface="新細明體" panose="02020500000000000000" pitchFamily="18" charset="-120"/>
            </a:rPr>
            <a:t>生存何意義</a:t>
          </a:r>
          <a:endParaRPr lang="en-US" sz="4400" b="1" dirty="0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BD52F3E5-FFD2-4E8E-A7F9-09A667D3F618}" type="parTrans" cxnId="{19F2AC76-21E4-4092-BD48-07E8193F32B6}">
      <dgm:prSet/>
      <dgm:spPr/>
      <dgm:t>
        <a:bodyPr/>
        <a:lstStyle/>
        <a:p>
          <a:endParaRPr lang="en-US"/>
        </a:p>
      </dgm:t>
    </dgm:pt>
    <dgm:pt modelId="{A2B9CB29-A08C-48F4-9526-C45EB1DBFA78}" type="sibTrans" cxnId="{19F2AC76-21E4-4092-BD48-07E8193F32B6}">
      <dgm:prSet/>
      <dgm:spPr/>
      <dgm:t>
        <a:bodyPr/>
        <a:lstStyle/>
        <a:p>
          <a:endParaRPr lang="en-US"/>
        </a:p>
      </dgm:t>
    </dgm:pt>
    <dgm:pt modelId="{CA78202F-95F3-4A71-9ED4-E2148BF99403}">
      <dgm:prSet phldrT="[文字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4400" b="1" dirty="0">
              <a:latin typeface="新細明體" panose="02020500000000000000" pitchFamily="18" charset="-120"/>
              <a:ea typeface="新細明體" panose="02020500000000000000" pitchFamily="18" charset="-120"/>
            </a:rPr>
            <a:t>被罪惡束縛</a:t>
          </a:r>
          <a:endParaRPr lang="en-US" sz="4400" b="1" dirty="0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33DDE62F-5E4C-488A-A260-02410014868D}" type="parTrans" cxnId="{CD354D54-146D-47AB-8E09-3CA8F28EDE0E}">
      <dgm:prSet/>
      <dgm:spPr/>
      <dgm:t>
        <a:bodyPr/>
        <a:lstStyle/>
        <a:p>
          <a:endParaRPr lang="en-US"/>
        </a:p>
      </dgm:t>
    </dgm:pt>
    <dgm:pt modelId="{111DB9EA-CD23-40B0-AF72-33D9CFAB01E3}" type="sibTrans" cxnId="{CD354D54-146D-47AB-8E09-3CA8F28EDE0E}">
      <dgm:prSet/>
      <dgm:spPr/>
      <dgm:t>
        <a:bodyPr/>
        <a:lstStyle/>
        <a:p>
          <a:endParaRPr lang="en-US"/>
        </a:p>
      </dgm:t>
    </dgm:pt>
    <dgm:pt modelId="{6A9F3841-720F-4EDA-9E59-4DF372873025}">
      <dgm:prSet phldrT="[文字]" custT="1"/>
      <dgm:spPr>
        <a:solidFill>
          <a:schemeClr val="tx2">
            <a:lumMod val="95000"/>
            <a:lumOff val="5000"/>
          </a:schemeClr>
        </a:solidFill>
      </dgm:spPr>
      <dgm:t>
        <a:bodyPr/>
        <a:lstStyle/>
        <a:p>
          <a:r>
            <a:rPr lang="zh-CN" altLang="en-US" sz="4400" b="1" dirty="0">
              <a:latin typeface="新細明體" panose="02020500000000000000" pitchFamily="18" charset="-120"/>
              <a:ea typeface="新細明體" panose="02020500000000000000" pitchFamily="18" charset="-120"/>
            </a:rPr>
            <a:t>死後的審判</a:t>
          </a:r>
          <a:endParaRPr lang="en-US" sz="4400" b="1" dirty="0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F61EA965-B2E0-41AB-BA87-4A0E9CAB6C0F}" type="parTrans" cxnId="{B65629B1-38E5-490F-9213-D289A8B9C354}">
      <dgm:prSet/>
      <dgm:spPr/>
      <dgm:t>
        <a:bodyPr/>
        <a:lstStyle/>
        <a:p>
          <a:endParaRPr lang="en-US"/>
        </a:p>
      </dgm:t>
    </dgm:pt>
    <dgm:pt modelId="{48503290-1653-4D27-BF3F-E2E3C1950524}" type="sibTrans" cxnId="{B65629B1-38E5-490F-9213-D289A8B9C354}">
      <dgm:prSet/>
      <dgm:spPr/>
      <dgm:t>
        <a:bodyPr/>
        <a:lstStyle/>
        <a:p>
          <a:endParaRPr lang="en-US"/>
        </a:p>
      </dgm:t>
    </dgm:pt>
    <dgm:pt modelId="{D778C2CE-C034-431D-BF75-8D01E620FE38}" type="pres">
      <dgm:prSet presAssocID="{31CA0DF5-D914-48AD-BE1C-0DDE98033200}" presName="Name0" presStyleCnt="0">
        <dgm:presLayoutVars>
          <dgm:chMax val="7"/>
          <dgm:chPref val="7"/>
          <dgm:dir/>
        </dgm:presLayoutVars>
      </dgm:prSet>
      <dgm:spPr/>
    </dgm:pt>
    <dgm:pt modelId="{48485D1B-5000-4758-A0DE-B1F36F6B59B9}" type="pres">
      <dgm:prSet presAssocID="{31CA0DF5-D914-48AD-BE1C-0DDE98033200}" presName="Name1" presStyleCnt="0"/>
      <dgm:spPr/>
    </dgm:pt>
    <dgm:pt modelId="{0628FA3D-8D0B-4BA3-8557-4F83E3605E3E}" type="pres">
      <dgm:prSet presAssocID="{31CA0DF5-D914-48AD-BE1C-0DDE98033200}" presName="cycle" presStyleCnt="0"/>
      <dgm:spPr/>
    </dgm:pt>
    <dgm:pt modelId="{4F7044E3-6D38-492F-90F3-65D8D3417F88}" type="pres">
      <dgm:prSet presAssocID="{31CA0DF5-D914-48AD-BE1C-0DDE98033200}" presName="srcNode" presStyleLbl="node1" presStyleIdx="0" presStyleCnt="3"/>
      <dgm:spPr/>
    </dgm:pt>
    <dgm:pt modelId="{03AC49BF-8F71-4C94-A5AB-D50D1B69F9E4}" type="pres">
      <dgm:prSet presAssocID="{31CA0DF5-D914-48AD-BE1C-0DDE98033200}" presName="conn" presStyleLbl="parChTrans1D2" presStyleIdx="0" presStyleCnt="1"/>
      <dgm:spPr/>
    </dgm:pt>
    <dgm:pt modelId="{C794731E-523B-4784-88FD-DBF462D4C439}" type="pres">
      <dgm:prSet presAssocID="{31CA0DF5-D914-48AD-BE1C-0DDE98033200}" presName="extraNode" presStyleLbl="node1" presStyleIdx="0" presStyleCnt="3"/>
      <dgm:spPr/>
    </dgm:pt>
    <dgm:pt modelId="{112777C0-AE35-47E8-8827-6FF69ED1C3FF}" type="pres">
      <dgm:prSet presAssocID="{31CA0DF5-D914-48AD-BE1C-0DDE98033200}" presName="dstNode" presStyleLbl="node1" presStyleIdx="0" presStyleCnt="3"/>
      <dgm:spPr/>
    </dgm:pt>
    <dgm:pt modelId="{BB2A3966-4417-468F-8051-43D4C85AB59C}" type="pres">
      <dgm:prSet presAssocID="{70787F17-B0EF-42C2-A365-9092F653022B}" presName="text_1" presStyleLbl="node1" presStyleIdx="0" presStyleCnt="3">
        <dgm:presLayoutVars>
          <dgm:bulletEnabled val="1"/>
        </dgm:presLayoutVars>
      </dgm:prSet>
      <dgm:spPr/>
    </dgm:pt>
    <dgm:pt modelId="{953309E0-6355-4C01-952E-7DDD703C4A6C}" type="pres">
      <dgm:prSet presAssocID="{70787F17-B0EF-42C2-A365-9092F653022B}" presName="accent_1" presStyleCnt="0"/>
      <dgm:spPr/>
    </dgm:pt>
    <dgm:pt modelId="{8D212553-3EEB-4686-8C0F-B09C38ACDE9B}" type="pres">
      <dgm:prSet presAssocID="{70787F17-B0EF-42C2-A365-9092F653022B}" presName="accentRepeatNode" presStyleLbl="solidFgAcc1" presStyleIdx="0" presStyleCnt="3"/>
      <dgm:spPr>
        <a:solidFill>
          <a:schemeClr val="tx1">
            <a:lumMod val="75000"/>
          </a:schemeClr>
        </a:solidFill>
      </dgm:spPr>
    </dgm:pt>
    <dgm:pt modelId="{AC1EFDD8-58B2-4BAA-AB43-7A36C2BE92EC}" type="pres">
      <dgm:prSet presAssocID="{CA78202F-95F3-4A71-9ED4-E2148BF99403}" presName="text_2" presStyleLbl="node1" presStyleIdx="1" presStyleCnt="3">
        <dgm:presLayoutVars>
          <dgm:bulletEnabled val="1"/>
        </dgm:presLayoutVars>
      </dgm:prSet>
      <dgm:spPr/>
    </dgm:pt>
    <dgm:pt modelId="{7239D884-577D-4762-BCCA-04CB06A6A4A9}" type="pres">
      <dgm:prSet presAssocID="{CA78202F-95F3-4A71-9ED4-E2148BF99403}" presName="accent_2" presStyleCnt="0"/>
      <dgm:spPr/>
    </dgm:pt>
    <dgm:pt modelId="{964C346E-9474-4423-BB59-7D69D32BD5E0}" type="pres">
      <dgm:prSet presAssocID="{CA78202F-95F3-4A71-9ED4-E2148BF99403}" presName="accentRepeatNode" presStyleLbl="solidFgAcc1" presStyleIdx="1" presStyleCnt="3"/>
      <dgm:spPr>
        <a:solidFill>
          <a:schemeClr val="accent1">
            <a:lumMod val="60000"/>
            <a:lumOff val="40000"/>
          </a:schemeClr>
        </a:solidFill>
      </dgm:spPr>
    </dgm:pt>
    <dgm:pt modelId="{2651F96C-FAC5-4F25-860E-CD8ACE884391}" type="pres">
      <dgm:prSet presAssocID="{6A9F3841-720F-4EDA-9E59-4DF372873025}" presName="text_3" presStyleLbl="node1" presStyleIdx="2" presStyleCnt="3">
        <dgm:presLayoutVars>
          <dgm:bulletEnabled val="1"/>
        </dgm:presLayoutVars>
      </dgm:prSet>
      <dgm:spPr/>
    </dgm:pt>
    <dgm:pt modelId="{B60AAF2E-2198-437E-826C-A6DEF5F1DDAA}" type="pres">
      <dgm:prSet presAssocID="{6A9F3841-720F-4EDA-9E59-4DF372873025}" presName="accent_3" presStyleCnt="0"/>
      <dgm:spPr/>
    </dgm:pt>
    <dgm:pt modelId="{12C1F842-14D7-40F8-8F33-5D2FF7888D9C}" type="pres">
      <dgm:prSet presAssocID="{6A9F3841-720F-4EDA-9E59-4DF372873025}" presName="accentRepeatNode" presStyleLbl="solidFgAcc1" presStyleIdx="2" presStyleCnt="3"/>
      <dgm:spPr>
        <a:solidFill>
          <a:schemeClr val="tx2">
            <a:lumMod val="75000"/>
            <a:lumOff val="25000"/>
          </a:schemeClr>
        </a:solidFill>
      </dgm:spPr>
    </dgm:pt>
  </dgm:ptLst>
  <dgm:cxnLst>
    <dgm:cxn modelId="{222BB42B-278A-4AF7-8A00-506B66D014D2}" type="presOf" srcId="{CA78202F-95F3-4A71-9ED4-E2148BF99403}" destId="{AC1EFDD8-58B2-4BAA-AB43-7A36C2BE92EC}" srcOrd="0" destOrd="0" presId="urn:microsoft.com/office/officeart/2008/layout/VerticalCurvedList"/>
    <dgm:cxn modelId="{CD354D54-146D-47AB-8E09-3CA8F28EDE0E}" srcId="{31CA0DF5-D914-48AD-BE1C-0DDE98033200}" destId="{CA78202F-95F3-4A71-9ED4-E2148BF99403}" srcOrd="1" destOrd="0" parTransId="{33DDE62F-5E4C-488A-A260-02410014868D}" sibTransId="{111DB9EA-CD23-40B0-AF72-33D9CFAB01E3}"/>
    <dgm:cxn modelId="{19F2AC76-21E4-4092-BD48-07E8193F32B6}" srcId="{31CA0DF5-D914-48AD-BE1C-0DDE98033200}" destId="{70787F17-B0EF-42C2-A365-9092F653022B}" srcOrd="0" destOrd="0" parTransId="{BD52F3E5-FFD2-4E8E-A7F9-09A667D3F618}" sibTransId="{A2B9CB29-A08C-48F4-9526-C45EB1DBFA78}"/>
    <dgm:cxn modelId="{38B7EF7E-35EC-4AF3-B49C-DDA786902DBD}" type="presOf" srcId="{A2B9CB29-A08C-48F4-9526-C45EB1DBFA78}" destId="{03AC49BF-8F71-4C94-A5AB-D50D1B69F9E4}" srcOrd="0" destOrd="0" presId="urn:microsoft.com/office/officeart/2008/layout/VerticalCurvedList"/>
    <dgm:cxn modelId="{B65629B1-38E5-490F-9213-D289A8B9C354}" srcId="{31CA0DF5-D914-48AD-BE1C-0DDE98033200}" destId="{6A9F3841-720F-4EDA-9E59-4DF372873025}" srcOrd="2" destOrd="0" parTransId="{F61EA965-B2E0-41AB-BA87-4A0E9CAB6C0F}" sibTransId="{48503290-1653-4D27-BF3F-E2E3C1950524}"/>
    <dgm:cxn modelId="{277957C6-65CB-4ED9-B534-F03592A5231F}" type="presOf" srcId="{70787F17-B0EF-42C2-A365-9092F653022B}" destId="{BB2A3966-4417-468F-8051-43D4C85AB59C}" srcOrd="0" destOrd="0" presId="urn:microsoft.com/office/officeart/2008/layout/VerticalCurvedList"/>
    <dgm:cxn modelId="{34A89ACF-DACE-4649-B789-90AD450CC5D6}" type="presOf" srcId="{6A9F3841-720F-4EDA-9E59-4DF372873025}" destId="{2651F96C-FAC5-4F25-860E-CD8ACE884391}" srcOrd="0" destOrd="0" presId="urn:microsoft.com/office/officeart/2008/layout/VerticalCurvedList"/>
    <dgm:cxn modelId="{74BD6AE4-89ED-414B-96C9-7DCD27BB943C}" type="presOf" srcId="{31CA0DF5-D914-48AD-BE1C-0DDE98033200}" destId="{D778C2CE-C034-431D-BF75-8D01E620FE38}" srcOrd="0" destOrd="0" presId="urn:microsoft.com/office/officeart/2008/layout/VerticalCurvedList"/>
    <dgm:cxn modelId="{22535E43-E4C1-436C-B7D9-FA592CAFADE1}" type="presParOf" srcId="{D778C2CE-C034-431D-BF75-8D01E620FE38}" destId="{48485D1B-5000-4758-A0DE-B1F36F6B59B9}" srcOrd="0" destOrd="0" presId="urn:microsoft.com/office/officeart/2008/layout/VerticalCurvedList"/>
    <dgm:cxn modelId="{CD3DBACC-926A-426A-9894-0C0F19731548}" type="presParOf" srcId="{48485D1B-5000-4758-A0DE-B1F36F6B59B9}" destId="{0628FA3D-8D0B-4BA3-8557-4F83E3605E3E}" srcOrd="0" destOrd="0" presId="urn:microsoft.com/office/officeart/2008/layout/VerticalCurvedList"/>
    <dgm:cxn modelId="{714E2DCC-83DA-44F3-AD2E-70FE5981129F}" type="presParOf" srcId="{0628FA3D-8D0B-4BA3-8557-4F83E3605E3E}" destId="{4F7044E3-6D38-492F-90F3-65D8D3417F88}" srcOrd="0" destOrd="0" presId="urn:microsoft.com/office/officeart/2008/layout/VerticalCurvedList"/>
    <dgm:cxn modelId="{471FC7CB-8946-4AF4-89CC-7E7B25A3E542}" type="presParOf" srcId="{0628FA3D-8D0B-4BA3-8557-4F83E3605E3E}" destId="{03AC49BF-8F71-4C94-A5AB-D50D1B69F9E4}" srcOrd="1" destOrd="0" presId="urn:microsoft.com/office/officeart/2008/layout/VerticalCurvedList"/>
    <dgm:cxn modelId="{9C97DC6A-4977-425C-B685-D705D5F92A58}" type="presParOf" srcId="{0628FA3D-8D0B-4BA3-8557-4F83E3605E3E}" destId="{C794731E-523B-4784-88FD-DBF462D4C439}" srcOrd="2" destOrd="0" presId="urn:microsoft.com/office/officeart/2008/layout/VerticalCurvedList"/>
    <dgm:cxn modelId="{15A63F8B-85CC-4474-A090-E1A8DF080DB3}" type="presParOf" srcId="{0628FA3D-8D0B-4BA3-8557-4F83E3605E3E}" destId="{112777C0-AE35-47E8-8827-6FF69ED1C3FF}" srcOrd="3" destOrd="0" presId="urn:microsoft.com/office/officeart/2008/layout/VerticalCurvedList"/>
    <dgm:cxn modelId="{FFF96EAB-21BD-4E9E-9C21-509E549BAD5F}" type="presParOf" srcId="{48485D1B-5000-4758-A0DE-B1F36F6B59B9}" destId="{BB2A3966-4417-468F-8051-43D4C85AB59C}" srcOrd="1" destOrd="0" presId="urn:microsoft.com/office/officeart/2008/layout/VerticalCurvedList"/>
    <dgm:cxn modelId="{887A10EA-8F18-4FFE-A6BB-FC1FB165F9F5}" type="presParOf" srcId="{48485D1B-5000-4758-A0DE-B1F36F6B59B9}" destId="{953309E0-6355-4C01-952E-7DDD703C4A6C}" srcOrd="2" destOrd="0" presId="urn:microsoft.com/office/officeart/2008/layout/VerticalCurvedList"/>
    <dgm:cxn modelId="{7BC4C128-97D6-43F5-B16A-2145E4BE134D}" type="presParOf" srcId="{953309E0-6355-4C01-952E-7DDD703C4A6C}" destId="{8D212553-3EEB-4686-8C0F-B09C38ACDE9B}" srcOrd="0" destOrd="0" presId="urn:microsoft.com/office/officeart/2008/layout/VerticalCurvedList"/>
    <dgm:cxn modelId="{E96FBECF-BF44-40D3-BEF3-7604712440CE}" type="presParOf" srcId="{48485D1B-5000-4758-A0DE-B1F36F6B59B9}" destId="{AC1EFDD8-58B2-4BAA-AB43-7A36C2BE92EC}" srcOrd="3" destOrd="0" presId="urn:microsoft.com/office/officeart/2008/layout/VerticalCurvedList"/>
    <dgm:cxn modelId="{06A225E9-751E-4667-A7C3-B89CD6942D7F}" type="presParOf" srcId="{48485D1B-5000-4758-A0DE-B1F36F6B59B9}" destId="{7239D884-577D-4762-BCCA-04CB06A6A4A9}" srcOrd="4" destOrd="0" presId="urn:microsoft.com/office/officeart/2008/layout/VerticalCurvedList"/>
    <dgm:cxn modelId="{6D47FB31-AC8B-46F2-A53A-D766AEED4C14}" type="presParOf" srcId="{7239D884-577D-4762-BCCA-04CB06A6A4A9}" destId="{964C346E-9474-4423-BB59-7D69D32BD5E0}" srcOrd="0" destOrd="0" presId="urn:microsoft.com/office/officeart/2008/layout/VerticalCurvedList"/>
    <dgm:cxn modelId="{52BE048F-3346-4C77-AEFE-2537E4813451}" type="presParOf" srcId="{48485D1B-5000-4758-A0DE-B1F36F6B59B9}" destId="{2651F96C-FAC5-4F25-860E-CD8ACE884391}" srcOrd="5" destOrd="0" presId="urn:microsoft.com/office/officeart/2008/layout/VerticalCurvedList"/>
    <dgm:cxn modelId="{7878889D-4C33-47C5-BCDC-D96A602DA539}" type="presParOf" srcId="{48485D1B-5000-4758-A0DE-B1F36F6B59B9}" destId="{B60AAF2E-2198-437E-826C-A6DEF5F1DDAA}" srcOrd="6" destOrd="0" presId="urn:microsoft.com/office/officeart/2008/layout/VerticalCurvedList"/>
    <dgm:cxn modelId="{3F15AD13-C57F-4C57-8FA4-A955977DE817}" type="presParOf" srcId="{B60AAF2E-2198-437E-826C-A6DEF5F1DDAA}" destId="{12C1F842-14D7-40F8-8F33-5D2FF7888D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1E793C-5BAB-4813-96F3-5A428E430FB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25FAFD-D333-489A-97D8-FE73EBEAF017}">
      <dgm:prSet phldrT="[文字]"/>
      <dgm:spPr>
        <a:solidFill>
          <a:schemeClr val="accent5">
            <a:lumMod val="50000"/>
            <a:alpha val="9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赦免</a:t>
          </a:r>
          <a:endParaRPr lang="en-US" b="1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D01919CE-62E4-469A-9221-D0609247993C}" type="parTrans" cxnId="{4A202957-5E36-4CE3-A5FD-EDE75EA026AE}">
      <dgm:prSet/>
      <dgm:spPr/>
      <dgm:t>
        <a:bodyPr/>
        <a:lstStyle/>
        <a:p>
          <a:endParaRPr lang="en-US"/>
        </a:p>
      </dgm:t>
    </dgm:pt>
    <dgm:pt modelId="{EEE62F6B-48C7-452B-8A17-64716674415A}" type="sibTrans" cxnId="{4A202957-5E36-4CE3-A5FD-EDE75EA026AE}">
      <dgm:prSet/>
      <dgm:spPr/>
      <dgm:t>
        <a:bodyPr/>
        <a:lstStyle/>
        <a:p>
          <a:endParaRPr lang="en-US"/>
        </a:p>
      </dgm:t>
    </dgm:pt>
    <dgm:pt modelId="{7F837979-56EF-46B9-9242-5E73C563A4B3}">
      <dgm:prSet phldrT="[文字]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得救</a:t>
          </a:r>
          <a:endParaRPr lang="en-US" b="1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C591DEDB-194D-4133-9CA8-677BE4A1479E}" type="parTrans" cxnId="{D235BE0F-2524-4AA4-A16B-0F4F86A43071}">
      <dgm:prSet/>
      <dgm:spPr/>
      <dgm:t>
        <a:bodyPr/>
        <a:lstStyle/>
        <a:p>
          <a:endParaRPr lang="en-US" b="1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44128AA3-1292-4093-ADEF-82BF9EC2BDD0}" type="sibTrans" cxnId="{D235BE0F-2524-4AA4-A16B-0F4F86A43071}">
      <dgm:prSet/>
      <dgm:spPr/>
      <dgm:t>
        <a:bodyPr/>
        <a:lstStyle/>
        <a:p>
          <a:endParaRPr lang="en-US"/>
        </a:p>
      </dgm:t>
    </dgm:pt>
    <dgm:pt modelId="{71BB10E3-E424-4E16-A122-666861E4206E}">
      <dgm:prSet phldrT="[文字]"/>
      <dgm:spPr>
        <a:solidFill>
          <a:schemeClr val="accent3">
            <a:lumMod val="75000"/>
            <a:alpha val="9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永生</a:t>
          </a:r>
          <a:endParaRPr lang="en-US" b="1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9DD092EF-BB98-4648-AEAB-1588B7C9B7E4}" type="parTrans" cxnId="{E00285F2-24B9-4D3A-8228-3727990C2794}">
      <dgm:prSet/>
      <dgm:spPr/>
      <dgm:t>
        <a:bodyPr/>
        <a:lstStyle/>
        <a:p>
          <a:endParaRPr lang="en-US" b="1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1553D936-84A4-4A25-B73B-7C1D32F5299D}" type="sibTrans" cxnId="{E00285F2-24B9-4D3A-8228-3727990C2794}">
      <dgm:prSet/>
      <dgm:spPr/>
      <dgm:t>
        <a:bodyPr/>
        <a:lstStyle/>
        <a:p>
          <a:endParaRPr lang="en-US"/>
        </a:p>
      </dgm:t>
    </dgm:pt>
    <dgm:pt modelId="{5403D3AF-B5CC-4A38-BC3D-625BB0F4E8D2}">
      <dgm:prSet phldrT="[文字]"/>
      <dgm:spPr>
        <a:solidFill>
          <a:schemeClr val="accent5">
            <a:lumMod val="75000"/>
            <a:alpha val="9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復活</a:t>
          </a:r>
          <a:endParaRPr lang="en-US" b="1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41A481D6-8DAB-4675-904C-4B3C069C2DA9}" type="parTrans" cxnId="{703B87C9-B19E-4788-9DEE-42C72D3FE2AD}">
      <dgm:prSet/>
      <dgm:spPr/>
      <dgm:t>
        <a:bodyPr/>
        <a:lstStyle/>
        <a:p>
          <a:endParaRPr lang="en-US" b="1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9BEC8CE1-1707-4005-96FD-EAB129E3A767}" type="sibTrans" cxnId="{703B87C9-B19E-4788-9DEE-42C72D3FE2AD}">
      <dgm:prSet/>
      <dgm:spPr/>
      <dgm:t>
        <a:bodyPr/>
        <a:lstStyle/>
        <a:p>
          <a:endParaRPr lang="en-US"/>
        </a:p>
      </dgm:t>
    </dgm:pt>
    <dgm:pt modelId="{6995FCA4-BA0B-4E04-8063-A46E78F3330D}">
      <dgm:prSet phldrT="[文字]"/>
      <dgm:spPr>
        <a:solidFill>
          <a:schemeClr val="accent4">
            <a:lumMod val="75000"/>
            <a:alpha val="9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釋放</a:t>
          </a:r>
          <a:endParaRPr lang="en-US" b="1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A4D037AC-89EB-4169-AFA1-8D0C56377BB5}" type="parTrans" cxnId="{F1CAC5AD-BD22-4E93-8C20-076375C8778B}">
      <dgm:prSet/>
      <dgm:spPr/>
      <dgm:t>
        <a:bodyPr/>
        <a:lstStyle/>
        <a:p>
          <a:endParaRPr lang="en-US" b="1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8CB2E5F7-4373-45D9-B946-66B54AAEB5EF}" type="sibTrans" cxnId="{F1CAC5AD-BD22-4E93-8C20-076375C8778B}">
      <dgm:prSet/>
      <dgm:spPr/>
      <dgm:t>
        <a:bodyPr/>
        <a:lstStyle/>
        <a:p>
          <a:endParaRPr lang="en-US"/>
        </a:p>
      </dgm:t>
    </dgm:pt>
    <dgm:pt modelId="{288FB29C-D391-47E1-B8AE-7B87273F6F7B}">
      <dgm:prSet phldrT="[文字]"/>
      <dgm:spPr>
        <a:solidFill>
          <a:schemeClr val="accent3">
            <a:lumMod val="50000"/>
            <a:alpha val="90000"/>
          </a:schemeClr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有福</a:t>
          </a:r>
          <a:endParaRPr lang="en-US" b="1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60D8F664-8633-41C8-88A5-2BB17E769DCB}" type="parTrans" cxnId="{029EF9D5-C871-45C9-8D2A-4ACE506AD855}">
      <dgm:prSet/>
      <dgm:spPr/>
      <dgm:t>
        <a:bodyPr/>
        <a:lstStyle/>
        <a:p>
          <a:endParaRPr lang="en-US" b="1">
            <a:latin typeface="新細明體" panose="02020500000000000000" pitchFamily="18" charset="-120"/>
            <a:ea typeface="新細明體" panose="02020500000000000000" pitchFamily="18" charset="-120"/>
          </a:endParaRPr>
        </a:p>
      </dgm:t>
    </dgm:pt>
    <dgm:pt modelId="{A2BC9335-798D-461F-A6FA-B0F9CC190642}" type="sibTrans" cxnId="{029EF9D5-C871-45C9-8D2A-4ACE506AD855}">
      <dgm:prSet/>
      <dgm:spPr/>
      <dgm:t>
        <a:bodyPr/>
        <a:lstStyle/>
        <a:p>
          <a:endParaRPr lang="en-US"/>
        </a:p>
      </dgm:t>
    </dgm:pt>
    <dgm:pt modelId="{79FB6A1F-E885-4D07-B281-DEAD3D431298}" type="pres">
      <dgm:prSet presAssocID="{761E793C-5BAB-4813-96F3-5A428E430F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B6C0B52-5EFD-4F3E-8ED0-633CC6515892}" type="pres">
      <dgm:prSet presAssocID="{DF25FAFD-D333-489A-97D8-FE73EBEAF017}" presName="hierRoot1" presStyleCnt="0"/>
      <dgm:spPr/>
    </dgm:pt>
    <dgm:pt modelId="{530888DF-360B-4DAD-B8FE-F3BF2B9D4162}" type="pres">
      <dgm:prSet presAssocID="{DF25FAFD-D333-489A-97D8-FE73EBEAF017}" presName="composite" presStyleCnt="0"/>
      <dgm:spPr/>
    </dgm:pt>
    <dgm:pt modelId="{4020F1CB-E77A-4B2E-9250-3AEA6688729E}" type="pres">
      <dgm:prSet presAssocID="{DF25FAFD-D333-489A-97D8-FE73EBEAF017}" presName="background" presStyleLbl="node0" presStyleIdx="0" presStyleCnt="1"/>
      <dgm:spPr/>
    </dgm:pt>
    <dgm:pt modelId="{9DEA64F1-E7D9-4B5E-A799-1F134DC2FBC6}" type="pres">
      <dgm:prSet presAssocID="{DF25FAFD-D333-489A-97D8-FE73EBEAF017}" presName="text" presStyleLbl="fgAcc0" presStyleIdx="0" presStyleCnt="1">
        <dgm:presLayoutVars>
          <dgm:chPref val="3"/>
        </dgm:presLayoutVars>
      </dgm:prSet>
      <dgm:spPr/>
    </dgm:pt>
    <dgm:pt modelId="{2A9D52B8-386D-4AE8-BBDE-2A7E6D27C72C}" type="pres">
      <dgm:prSet presAssocID="{DF25FAFD-D333-489A-97D8-FE73EBEAF017}" presName="hierChild2" presStyleCnt="0"/>
      <dgm:spPr/>
    </dgm:pt>
    <dgm:pt modelId="{98F225E0-4DD4-45B2-AF2D-7F05951031AA}" type="pres">
      <dgm:prSet presAssocID="{C591DEDB-194D-4133-9CA8-677BE4A1479E}" presName="Name10" presStyleLbl="parChTrans1D2" presStyleIdx="0" presStyleCnt="2"/>
      <dgm:spPr/>
    </dgm:pt>
    <dgm:pt modelId="{74F7F00D-4AD1-4365-9765-6D75ABC04562}" type="pres">
      <dgm:prSet presAssocID="{7F837979-56EF-46B9-9242-5E73C563A4B3}" presName="hierRoot2" presStyleCnt="0"/>
      <dgm:spPr/>
    </dgm:pt>
    <dgm:pt modelId="{61BFC156-CDD8-41E4-AD3E-FAEC69C40597}" type="pres">
      <dgm:prSet presAssocID="{7F837979-56EF-46B9-9242-5E73C563A4B3}" presName="composite2" presStyleCnt="0"/>
      <dgm:spPr/>
    </dgm:pt>
    <dgm:pt modelId="{BAB2130E-B2D9-41D2-8318-865A8A3B8CCA}" type="pres">
      <dgm:prSet presAssocID="{7F837979-56EF-46B9-9242-5E73C563A4B3}" presName="background2" presStyleLbl="node2" presStyleIdx="0" presStyleCnt="2"/>
      <dgm:spPr/>
    </dgm:pt>
    <dgm:pt modelId="{627552A0-840D-4B80-B2F9-883218B2AF68}" type="pres">
      <dgm:prSet presAssocID="{7F837979-56EF-46B9-9242-5E73C563A4B3}" presName="text2" presStyleLbl="fgAcc2" presStyleIdx="0" presStyleCnt="2">
        <dgm:presLayoutVars>
          <dgm:chPref val="3"/>
        </dgm:presLayoutVars>
      </dgm:prSet>
      <dgm:spPr/>
    </dgm:pt>
    <dgm:pt modelId="{3B8C436F-8E95-4F93-922E-60E142F88964}" type="pres">
      <dgm:prSet presAssocID="{7F837979-56EF-46B9-9242-5E73C563A4B3}" presName="hierChild3" presStyleCnt="0"/>
      <dgm:spPr/>
    </dgm:pt>
    <dgm:pt modelId="{0806C64A-D6D7-4608-9390-2F924D7B4D50}" type="pres">
      <dgm:prSet presAssocID="{9DD092EF-BB98-4648-AEAB-1588B7C9B7E4}" presName="Name17" presStyleLbl="parChTrans1D3" presStyleIdx="0" presStyleCnt="3"/>
      <dgm:spPr/>
    </dgm:pt>
    <dgm:pt modelId="{3FCA5B21-2114-4C88-AA5C-4BFA3F07DA07}" type="pres">
      <dgm:prSet presAssocID="{71BB10E3-E424-4E16-A122-666861E4206E}" presName="hierRoot3" presStyleCnt="0"/>
      <dgm:spPr/>
    </dgm:pt>
    <dgm:pt modelId="{CB9FF685-87B0-4924-8160-237E1AB4528C}" type="pres">
      <dgm:prSet presAssocID="{71BB10E3-E424-4E16-A122-666861E4206E}" presName="composite3" presStyleCnt="0"/>
      <dgm:spPr/>
    </dgm:pt>
    <dgm:pt modelId="{3B4501F7-77D2-424A-8C9D-66B3973DB446}" type="pres">
      <dgm:prSet presAssocID="{71BB10E3-E424-4E16-A122-666861E4206E}" presName="background3" presStyleLbl="node3" presStyleIdx="0" presStyleCnt="3"/>
      <dgm:spPr/>
    </dgm:pt>
    <dgm:pt modelId="{48F31041-7E3C-4569-871A-DA23C98F669A}" type="pres">
      <dgm:prSet presAssocID="{71BB10E3-E424-4E16-A122-666861E4206E}" presName="text3" presStyleLbl="fgAcc3" presStyleIdx="0" presStyleCnt="3">
        <dgm:presLayoutVars>
          <dgm:chPref val="3"/>
        </dgm:presLayoutVars>
      </dgm:prSet>
      <dgm:spPr/>
    </dgm:pt>
    <dgm:pt modelId="{09BBCFAF-9E0D-48D1-BB62-AA2867C4199E}" type="pres">
      <dgm:prSet presAssocID="{71BB10E3-E424-4E16-A122-666861E4206E}" presName="hierChild4" presStyleCnt="0"/>
      <dgm:spPr/>
    </dgm:pt>
    <dgm:pt modelId="{AB7D62B5-48FC-43BA-9966-7C0D5D6A7B19}" type="pres">
      <dgm:prSet presAssocID="{41A481D6-8DAB-4675-904C-4B3C069C2DA9}" presName="Name17" presStyleLbl="parChTrans1D3" presStyleIdx="1" presStyleCnt="3"/>
      <dgm:spPr/>
    </dgm:pt>
    <dgm:pt modelId="{7E4842E3-E265-4961-A07C-B5D758D63AF2}" type="pres">
      <dgm:prSet presAssocID="{5403D3AF-B5CC-4A38-BC3D-625BB0F4E8D2}" presName="hierRoot3" presStyleCnt="0"/>
      <dgm:spPr/>
    </dgm:pt>
    <dgm:pt modelId="{5949B869-9F15-41F0-B61B-CE9B9497D8B9}" type="pres">
      <dgm:prSet presAssocID="{5403D3AF-B5CC-4A38-BC3D-625BB0F4E8D2}" presName="composite3" presStyleCnt="0"/>
      <dgm:spPr/>
    </dgm:pt>
    <dgm:pt modelId="{8BCA70EE-670D-4BFF-8962-111DA3A5E7E8}" type="pres">
      <dgm:prSet presAssocID="{5403D3AF-B5CC-4A38-BC3D-625BB0F4E8D2}" presName="background3" presStyleLbl="node3" presStyleIdx="1" presStyleCnt="3"/>
      <dgm:spPr/>
    </dgm:pt>
    <dgm:pt modelId="{8B293554-26BD-4575-98AD-50EC841FD00E}" type="pres">
      <dgm:prSet presAssocID="{5403D3AF-B5CC-4A38-BC3D-625BB0F4E8D2}" presName="text3" presStyleLbl="fgAcc3" presStyleIdx="1" presStyleCnt="3">
        <dgm:presLayoutVars>
          <dgm:chPref val="3"/>
        </dgm:presLayoutVars>
      </dgm:prSet>
      <dgm:spPr/>
    </dgm:pt>
    <dgm:pt modelId="{A3494DC4-60B0-4B71-9590-8117438587DD}" type="pres">
      <dgm:prSet presAssocID="{5403D3AF-B5CC-4A38-BC3D-625BB0F4E8D2}" presName="hierChild4" presStyleCnt="0"/>
      <dgm:spPr/>
    </dgm:pt>
    <dgm:pt modelId="{A8A525A2-1BFA-43C5-B033-966841C3A6BA}" type="pres">
      <dgm:prSet presAssocID="{A4D037AC-89EB-4169-AFA1-8D0C56377BB5}" presName="Name10" presStyleLbl="parChTrans1D2" presStyleIdx="1" presStyleCnt="2"/>
      <dgm:spPr/>
    </dgm:pt>
    <dgm:pt modelId="{55FB9D68-93D6-4706-9DC6-7F16935B9EFD}" type="pres">
      <dgm:prSet presAssocID="{6995FCA4-BA0B-4E04-8063-A46E78F3330D}" presName="hierRoot2" presStyleCnt="0"/>
      <dgm:spPr/>
    </dgm:pt>
    <dgm:pt modelId="{CAB68824-29E4-41C0-A84D-47A12892CF98}" type="pres">
      <dgm:prSet presAssocID="{6995FCA4-BA0B-4E04-8063-A46E78F3330D}" presName="composite2" presStyleCnt="0"/>
      <dgm:spPr/>
    </dgm:pt>
    <dgm:pt modelId="{40F31C52-1E9B-41F7-98F9-2B0E518AFCF7}" type="pres">
      <dgm:prSet presAssocID="{6995FCA4-BA0B-4E04-8063-A46E78F3330D}" presName="background2" presStyleLbl="node2" presStyleIdx="1" presStyleCnt="2"/>
      <dgm:spPr/>
    </dgm:pt>
    <dgm:pt modelId="{3193F69E-AF71-4D2F-9F1B-63781605F82B}" type="pres">
      <dgm:prSet presAssocID="{6995FCA4-BA0B-4E04-8063-A46E78F3330D}" presName="text2" presStyleLbl="fgAcc2" presStyleIdx="1" presStyleCnt="2">
        <dgm:presLayoutVars>
          <dgm:chPref val="3"/>
        </dgm:presLayoutVars>
      </dgm:prSet>
      <dgm:spPr/>
    </dgm:pt>
    <dgm:pt modelId="{3B829F8B-4B4C-4F37-A4A7-12E251823E06}" type="pres">
      <dgm:prSet presAssocID="{6995FCA4-BA0B-4E04-8063-A46E78F3330D}" presName="hierChild3" presStyleCnt="0"/>
      <dgm:spPr/>
    </dgm:pt>
    <dgm:pt modelId="{4A07628D-4878-4350-A7B9-4FBF50F21027}" type="pres">
      <dgm:prSet presAssocID="{60D8F664-8633-41C8-88A5-2BB17E769DCB}" presName="Name17" presStyleLbl="parChTrans1D3" presStyleIdx="2" presStyleCnt="3"/>
      <dgm:spPr/>
    </dgm:pt>
    <dgm:pt modelId="{1055501A-182F-4DC8-969D-01A737F042B3}" type="pres">
      <dgm:prSet presAssocID="{288FB29C-D391-47E1-B8AE-7B87273F6F7B}" presName="hierRoot3" presStyleCnt="0"/>
      <dgm:spPr/>
    </dgm:pt>
    <dgm:pt modelId="{955BB90A-8DAB-4A9F-A483-8A91C8B3AA10}" type="pres">
      <dgm:prSet presAssocID="{288FB29C-D391-47E1-B8AE-7B87273F6F7B}" presName="composite3" presStyleCnt="0"/>
      <dgm:spPr/>
    </dgm:pt>
    <dgm:pt modelId="{8BF143C7-1B1D-4176-B41D-A97A69E04A6C}" type="pres">
      <dgm:prSet presAssocID="{288FB29C-D391-47E1-B8AE-7B87273F6F7B}" presName="background3" presStyleLbl="node3" presStyleIdx="2" presStyleCnt="3"/>
      <dgm:spPr/>
    </dgm:pt>
    <dgm:pt modelId="{A61E3A16-BA6A-46D7-81F4-1CFC5B6A488E}" type="pres">
      <dgm:prSet presAssocID="{288FB29C-D391-47E1-B8AE-7B87273F6F7B}" presName="text3" presStyleLbl="fgAcc3" presStyleIdx="2" presStyleCnt="3">
        <dgm:presLayoutVars>
          <dgm:chPref val="3"/>
        </dgm:presLayoutVars>
      </dgm:prSet>
      <dgm:spPr/>
    </dgm:pt>
    <dgm:pt modelId="{28B265C9-B88F-4554-B380-EF1330794D67}" type="pres">
      <dgm:prSet presAssocID="{288FB29C-D391-47E1-B8AE-7B87273F6F7B}" presName="hierChild4" presStyleCnt="0"/>
      <dgm:spPr/>
    </dgm:pt>
  </dgm:ptLst>
  <dgm:cxnLst>
    <dgm:cxn modelId="{D235BE0F-2524-4AA4-A16B-0F4F86A43071}" srcId="{DF25FAFD-D333-489A-97D8-FE73EBEAF017}" destId="{7F837979-56EF-46B9-9242-5E73C563A4B3}" srcOrd="0" destOrd="0" parTransId="{C591DEDB-194D-4133-9CA8-677BE4A1479E}" sibTransId="{44128AA3-1292-4093-ADEF-82BF9EC2BDD0}"/>
    <dgm:cxn modelId="{7F03151A-FF10-4312-BB3C-0B37A8E7C536}" type="presOf" srcId="{71BB10E3-E424-4E16-A122-666861E4206E}" destId="{48F31041-7E3C-4569-871A-DA23C98F669A}" srcOrd="0" destOrd="0" presId="urn:microsoft.com/office/officeart/2005/8/layout/hierarchy1"/>
    <dgm:cxn modelId="{B005193A-B789-4327-A8C7-9A865AE5C7EC}" type="presOf" srcId="{60D8F664-8633-41C8-88A5-2BB17E769DCB}" destId="{4A07628D-4878-4350-A7B9-4FBF50F21027}" srcOrd="0" destOrd="0" presId="urn:microsoft.com/office/officeart/2005/8/layout/hierarchy1"/>
    <dgm:cxn modelId="{F22AF843-690C-400A-8D55-60DE15C1BE9A}" type="presOf" srcId="{761E793C-5BAB-4813-96F3-5A428E430FB8}" destId="{79FB6A1F-E885-4D07-B281-DEAD3D431298}" srcOrd="0" destOrd="0" presId="urn:microsoft.com/office/officeart/2005/8/layout/hierarchy1"/>
    <dgm:cxn modelId="{56D55C51-EC5B-439F-8418-E865F3A39147}" type="presOf" srcId="{7F837979-56EF-46B9-9242-5E73C563A4B3}" destId="{627552A0-840D-4B80-B2F9-883218B2AF68}" srcOrd="0" destOrd="0" presId="urn:microsoft.com/office/officeart/2005/8/layout/hierarchy1"/>
    <dgm:cxn modelId="{4A202957-5E36-4CE3-A5FD-EDE75EA026AE}" srcId="{761E793C-5BAB-4813-96F3-5A428E430FB8}" destId="{DF25FAFD-D333-489A-97D8-FE73EBEAF017}" srcOrd="0" destOrd="0" parTransId="{D01919CE-62E4-469A-9221-D0609247993C}" sibTransId="{EEE62F6B-48C7-452B-8A17-64716674415A}"/>
    <dgm:cxn modelId="{538E587A-52D6-4CA8-AC26-DCBB3DEEEC0A}" type="presOf" srcId="{A4D037AC-89EB-4169-AFA1-8D0C56377BB5}" destId="{A8A525A2-1BFA-43C5-B033-966841C3A6BA}" srcOrd="0" destOrd="0" presId="urn:microsoft.com/office/officeart/2005/8/layout/hierarchy1"/>
    <dgm:cxn modelId="{46ED4483-AFC3-41F4-A6F5-EF22EEDE61A9}" type="presOf" srcId="{C591DEDB-194D-4133-9CA8-677BE4A1479E}" destId="{98F225E0-4DD4-45B2-AF2D-7F05951031AA}" srcOrd="0" destOrd="0" presId="urn:microsoft.com/office/officeart/2005/8/layout/hierarchy1"/>
    <dgm:cxn modelId="{7825C1A3-9B66-4CDD-BAB2-E52DA00D30C4}" type="presOf" srcId="{9DD092EF-BB98-4648-AEAB-1588B7C9B7E4}" destId="{0806C64A-D6D7-4608-9390-2F924D7B4D50}" srcOrd="0" destOrd="0" presId="urn:microsoft.com/office/officeart/2005/8/layout/hierarchy1"/>
    <dgm:cxn modelId="{FABCDCA6-D134-491D-A0E6-89CD2801D485}" type="presOf" srcId="{288FB29C-D391-47E1-B8AE-7B87273F6F7B}" destId="{A61E3A16-BA6A-46D7-81F4-1CFC5B6A488E}" srcOrd="0" destOrd="0" presId="urn:microsoft.com/office/officeart/2005/8/layout/hierarchy1"/>
    <dgm:cxn modelId="{F1CAC5AD-BD22-4E93-8C20-076375C8778B}" srcId="{DF25FAFD-D333-489A-97D8-FE73EBEAF017}" destId="{6995FCA4-BA0B-4E04-8063-A46E78F3330D}" srcOrd="1" destOrd="0" parTransId="{A4D037AC-89EB-4169-AFA1-8D0C56377BB5}" sibTransId="{8CB2E5F7-4373-45D9-B946-66B54AAEB5EF}"/>
    <dgm:cxn modelId="{45F100C4-34DF-42D7-A9FA-5FAF63CE4ED8}" type="presOf" srcId="{6995FCA4-BA0B-4E04-8063-A46E78F3330D}" destId="{3193F69E-AF71-4D2F-9F1B-63781605F82B}" srcOrd="0" destOrd="0" presId="urn:microsoft.com/office/officeart/2005/8/layout/hierarchy1"/>
    <dgm:cxn modelId="{FD19C4C7-5190-4DD0-A7BA-3176E8FE7099}" type="presOf" srcId="{DF25FAFD-D333-489A-97D8-FE73EBEAF017}" destId="{9DEA64F1-E7D9-4B5E-A799-1F134DC2FBC6}" srcOrd="0" destOrd="0" presId="urn:microsoft.com/office/officeart/2005/8/layout/hierarchy1"/>
    <dgm:cxn modelId="{703B87C9-B19E-4788-9DEE-42C72D3FE2AD}" srcId="{7F837979-56EF-46B9-9242-5E73C563A4B3}" destId="{5403D3AF-B5CC-4A38-BC3D-625BB0F4E8D2}" srcOrd="1" destOrd="0" parTransId="{41A481D6-8DAB-4675-904C-4B3C069C2DA9}" sibTransId="{9BEC8CE1-1707-4005-96FD-EAB129E3A767}"/>
    <dgm:cxn modelId="{029EF9D5-C871-45C9-8D2A-4ACE506AD855}" srcId="{6995FCA4-BA0B-4E04-8063-A46E78F3330D}" destId="{288FB29C-D391-47E1-B8AE-7B87273F6F7B}" srcOrd="0" destOrd="0" parTransId="{60D8F664-8633-41C8-88A5-2BB17E769DCB}" sibTransId="{A2BC9335-798D-461F-A6FA-B0F9CC190642}"/>
    <dgm:cxn modelId="{D2B2E8EB-5321-41CD-9AD3-F70A50FBF779}" type="presOf" srcId="{5403D3AF-B5CC-4A38-BC3D-625BB0F4E8D2}" destId="{8B293554-26BD-4575-98AD-50EC841FD00E}" srcOrd="0" destOrd="0" presId="urn:microsoft.com/office/officeart/2005/8/layout/hierarchy1"/>
    <dgm:cxn modelId="{E00285F2-24B9-4D3A-8228-3727990C2794}" srcId="{7F837979-56EF-46B9-9242-5E73C563A4B3}" destId="{71BB10E3-E424-4E16-A122-666861E4206E}" srcOrd="0" destOrd="0" parTransId="{9DD092EF-BB98-4648-AEAB-1588B7C9B7E4}" sibTransId="{1553D936-84A4-4A25-B73B-7C1D32F5299D}"/>
    <dgm:cxn modelId="{890A85F6-5AB3-41E4-8980-75BA8B7530BD}" type="presOf" srcId="{41A481D6-8DAB-4675-904C-4B3C069C2DA9}" destId="{AB7D62B5-48FC-43BA-9966-7C0D5D6A7B19}" srcOrd="0" destOrd="0" presId="urn:microsoft.com/office/officeart/2005/8/layout/hierarchy1"/>
    <dgm:cxn modelId="{EA643DD5-A613-4EA6-9C2E-521CF67F48EA}" type="presParOf" srcId="{79FB6A1F-E885-4D07-B281-DEAD3D431298}" destId="{5B6C0B52-5EFD-4F3E-8ED0-633CC6515892}" srcOrd="0" destOrd="0" presId="urn:microsoft.com/office/officeart/2005/8/layout/hierarchy1"/>
    <dgm:cxn modelId="{B633A281-F322-4082-B3D0-F8A6C5A0AD47}" type="presParOf" srcId="{5B6C0B52-5EFD-4F3E-8ED0-633CC6515892}" destId="{530888DF-360B-4DAD-B8FE-F3BF2B9D4162}" srcOrd="0" destOrd="0" presId="urn:microsoft.com/office/officeart/2005/8/layout/hierarchy1"/>
    <dgm:cxn modelId="{2BA4726B-B032-4581-8F4A-D05E42715556}" type="presParOf" srcId="{530888DF-360B-4DAD-B8FE-F3BF2B9D4162}" destId="{4020F1CB-E77A-4B2E-9250-3AEA6688729E}" srcOrd="0" destOrd="0" presId="urn:microsoft.com/office/officeart/2005/8/layout/hierarchy1"/>
    <dgm:cxn modelId="{F430CA30-118C-4CDA-93FB-58BFBC0A079F}" type="presParOf" srcId="{530888DF-360B-4DAD-B8FE-F3BF2B9D4162}" destId="{9DEA64F1-E7D9-4B5E-A799-1F134DC2FBC6}" srcOrd="1" destOrd="0" presId="urn:microsoft.com/office/officeart/2005/8/layout/hierarchy1"/>
    <dgm:cxn modelId="{844C6E42-CF79-44FD-BC31-5A203753C2DA}" type="presParOf" srcId="{5B6C0B52-5EFD-4F3E-8ED0-633CC6515892}" destId="{2A9D52B8-386D-4AE8-BBDE-2A7E6D27C72C}" srcOrd="1" destOrd="0" presId="urn:microsoft.com/office/officeart/2005/8/layout/hierarchy1"/>
    <dgm:cxn modelId="{25260DED-FBA3-4DAB-96BF-053E9C6668F7}" type="presParOf" srcId="{2A9D52B8-386D-4AE8-BBDE-2A7E6D27C72C}" destId="{98F225E0-4DD4-45B2-AF2D-7F05951031AA}" srcOrd="0" destOrd="0" presId="urn:microsoft.com/office/officeart/2005/8/layout/hierarchy1"/>
    <dgm:cxn modelId="{380FD3EF-0D77-4361-91C1-104291E3E6AE}" type="presParOf" srcId="{2A9D52B8-386D-4AE8-BBDE-2A7E6D27C72C}" destId="{74F7F00D-4AD1-4365-9765-6D75ABC04562}" srcOrd="1" destOrd="0" presId="urn:microsoft.com/office/officeart/2005/8/layout/hierarchy1"/>
    <dgm:cxn modelId="{B76B6C00-B3C1-408B-9BBD-08CDEC323A78}" type="presParOf" srcId="{74F7F00D-4AD1-4365-9765-6D75ABC04562}" destId="{61BFC156-CDD8-41E4-AD3E-FAEC69C40597}" srcOrd="0" destOrd="0" presId="urn:microsoft.com/office/officeart/2005/8/layout/hierarchy1"/>
    <dgm:cxn modelId="{AFF55D0C-DB16-4AD6-9716-74E98266006E}" type="presParOf" srcId="{61BFC156-CDD8-41E4-AD3E-FAEC69C40597}" destId="{BAB2130E-B2D9-41D2-8318-865A8A3B8CCA}" srcOrd="0" destOrd="0" presId="urn:microsoft.com/office/officeart/2005/8/layout/hierarchy1"/>
    <dgm:cxn modelId="{731F3446-7DE5-4D28-9BE4-6BF7539268B7}" type="presParOf" srcId="{61BFC156-CDD8-41E4-AD3E-FAEC69C40597}" destId="{627552A0-840D-4B80-B2F9-883218B2AF68}" srcOrd="1" destOrd="0" presId="urn:microsoft.com/office/officeart/2005/8/layout/hierarchy1"/>
    <dgm:cxn modelId="{7B30B19C-49E6-4309-8744-A532BDD50BA6}" type="presParOf" srcId="{74F7F00D-4AD1-4365-9765-6D75ABC04562}" destId="{3B8C436F-8E95-4F93-922E-60E142F88964}" srcOrd="1" destOrd="0" presId="urn:microsoft.com/office/officeart/2005/8/layout/hierarchy1"/>
    <dgm:cxn modelId="{DF388EF7-1A38-46D3-96F5-C205A1BB4A0C}" type="presParOf" srcId="{3B8C436F-8E95-4F93-922E-60E142F88964}" destId="{0806C64A-D6D7-4608-9390-2F924D7B4D50}" srcOrd="0" destOrd="0" presId="urn:microsoft.com/office/officeart/2005/8/layout/hierarchy1"/>
    <dgm:cxn modelId="{C051A297-E0F3-47F4-AAD1-1FDE4C8165EE}" type="presParOf" srcId="{3B8C436F-8E95-4F93-922E-60E142F88964}" destId="{3FCA5B21-2114-4C88-AA5C-4BFA3F07DA07}" srcOrd="1" destOrd="0" presId="urn:microsoft.com/office/officeart/2005/8/layout/hierarchy1"/>
    <dgm:cxn modelId="{FBF49841-399F-4A06-8824-B9169306E74B}" type="presParOf" srcId="{3FCA5B21-2114-4C88-AA5C-4BFA3F07DA07}" destId="{CB9FF685-87B0-4924-8160-237E1AB4528C}" srcOrd="0" destOrd="0" presId="urn:microsoft.com/office/officeart/2005/8/layout/hierarchy1"/>
    <dgm:cxn modelId="{8047C19F-8093-42FB-A446-A2537D75AB6D}" type="presParOf" srcId="{CB9FF685-87B0-4924-8160-237E1AB4528C}" destId="{3B4501F7-77D2-424A-8C9D-66B3973DB446}" srcOrd="0" destOrd="0" presId="urn:microsoft.com/office/officeart/2005/8/layout/hierarchy1"/>
    <dgm:cxn modelId="{5C28CF37-EF7C-44A3-9A9D-C0CCD3170A63}" type="presParOf" srcId="{CB9FF685-87B0-4924-8160-237E1AB4528C}" destId="{48F31041-7E3C-4569-871A-DA23C98F669A}" srcOrd="1" destOrd="0" presId="urn:microsoft.com/office/officeart/2005/8/layout/hierarchy1"/>
    <dgm:cxn modelId="{A12569C2-03BF-47D3-94B4-501A97D06BCB}" type="presParOf" srcId="{3FCA5B21-2114-4C88-AA5C-4BFA3F07DA07}" destId="{09BBCFAF-9E0D-48D1-BB62-AA2867C4199E}" srcOrd="1" destOrd="0" presId="urn:microsoft.com/office/officeart/2005/8/layout/hierarchy1"/>
    <dgm:cxn modelId="{32D142BB-6FEF-43D3-8897-91974512A305}" type="presParOf" srcId="{3B8C436F-8E95-4F93-922E-60E142F88964}" destId="{AB7D62B5-48FC-43BA-9966-7C0D5D6A7B19}" srcOrd="2" destOrd="0" presId="urn:microsoft.com/office/officeart/2005/8/layout/hierarchy1"/>
    <dgm:cxn modelId="{F44A47E5-0D87-4192-B24A-B4D43640BDED}" type="presParOf" srcId="{3B8C436F-8E95-4F93-922E-60E142F88964}" destId="{7E4842E3-E265-4961-A07C-B5D758D63AF2}" srcOrd="3" destOrd="0" presId="urn:microsoft.com/office/officeart/2005/8/layout/hierarchy1"/>
    <dgm:cxn modelId="{1246338E-4856-450D-9A52-52E4B0BB51C4}" type="presParOf" srcId="{7E4842E3-E265-4961-A07C-B5D758D63AF2}" destId="{5949B869-9F15-41F0-B61B-CE9B9497D8B9}" srcOrd="0" destOrd="0" presId="urn:microsoft.com/office/officeart/2005/8/layout/hierarchy1"/>
    <dgm:cxn modelId="{9E4460E6-6A2C-4164-A555-AEC85928B4BB}" type="presParOf" srcId="{5949B869-9F15-41F0-B61B-CE9B9497D8B9}" destId="{8BCA70EE-670D-4BFF-8962-111DA3A5E7E8}" srcOrd="0" destOrd="0" presId="urn:microsoft.com/office/officeart/2005/8/layout/hierarchy1"/>
    <dgm:cxn modelId="{95B0946E-56D8-4B77-B9AB-A63FB0C712A1}" type="presParOf" srcId="{5949B869-9F15-41F0-B61B-CE9B9497D8B9}" destId="{8B293554-26BD-4575-98AD-50EC841FD00E}" srcOrd="1" destOrd="0" presId="urn:microsoft.com/office/officeart/2005/8/layout/hierarchy1"/>
    <dgm:cxn modelId="{3B574369-FB17-496D-A76C-A20F4C2B5E2B}" type="presParOf" srcId="{7E4842E3-E265-4961-A07C-B5D758D63AF2}" destId="{A3494DC4-60B0-4B71-9590-8117438587DD}" srcOrd="1" destOrd="0" presId="urn:microsoft.com/office/officeart/2005/8/layout/hierarchy1"/>
    <dgm:cxn modelId="{2F860A58-BCD5-4A7E-8CA0-A5B91FF5F6B7}" type="presParOf" srcId="{2A9D52B8-386D-4AE8-BBDE-2A7E6D27C72C}" destId="{A8A525A2-1BFA-43C5-B033-966841C3A6BA}" srcOrd="2" destOrd="0" presId="urn:microsoft.com/office/officeart/2005/8/layout/hierarchy1"/>
    <dgm:cxn modelId="{F940654F-DD4F-4495-B6F4-E34AE50AB52A}" type="presParOf" srcId="{2A9D52B8-386D-4AE8-BBDE-2A7E6D27C72C}" destId="{55FB9D68-93D6-4706-9DC6-7F16935B9EFD}" srcOrd="3" destOrd="0" presId="urn:microsoft.com/office/officeart/2005/8/layout/hierarchy1"/>
    <dgm:cxn modelId="{A81EFA68-2326-4F26-B3A5-903F3FBB75DF}" type="presParOf" srcId="{55FB9D68-93D6-4706-9DC6-7F16935B9EFD}" destId="{CAB68824-29E4-41C0-A84D-47A12892CF98}" srcOrd="0" destOrd="0" presId="urn:microsoft.com/office/officeart/2005/8/layout/hierarchy1"/>
    <dgm:cxn modelId="{386FE75B-74DB-4B51-86BF-C9DEA058A04B}" type="presParOf" srcId="{CAB68824-29E4-41C0-A84D-47A12892CF98}" destId="{40F31C52-1E9B-41F7-98F9-2B0E518AFCF7}" srcOrd="0" destOrd="0" presId="urn:microsoft.com/office/officeart/2005/8/layout/hierarchy1"/>
    <dgm:cxn modelId="{D7F88C34-A8ED-449E-A267-90F5B8FD978B}" type="presParOf" srcId="{CAB68824-29E4-41C0-A84D-47A12892CF98}" destId="{3193F69E-AF71-4D2F-9F1B-63781605F82B}" srcOrd="1" destOrd="0" presId="urn:microsoft.com/office/officeart/2005/8/layout/hierarchy1"/>
    <dgm:cxn modelId="{73CD6F29-643E-4F50-8756-B87A85E77AC1}" type="presParOf" srcId="{55FB9D68-93D6-4706-9DC6-7F16935B9EFD}" destId="{3B829F8B-4B4C-4F37-A4A7-12E251823E06}" srcOrd="1" destOrd="0" presId="urn:microsoft.com/office/officeart/2005/8/layout/hierarchy1"/>
    <dgm:cxn modelId="{B2789D5A-4B2D-4D68-81A7-17FB56253392}" type="presParOf" srcId="{3B829F8B-4B4C-4F37-A4A7-12E251823E06}" destId="{4A07628D-4878-4350-A7B9-4FBF50F21027}" srcOrd="0" destOrd="0" presId="urn:microsoft.com/office/officeart/2005/8/layout/hierarchy1"/>
    <dgm:cxn modelId="{F5E8580D-A2F7-44A6-9445-73D115C7236A}" type="presParOf" srcId="{3B829F8B-4B4C-4F37-A4A7-12E251823E06}" destId="{1055501A-182F-4DC8-969D-01A737F042B3}" srcOrd="1" destOrd="0" presId="urn:microsoft.com/office/officeart/2005/8/layout/hierarchy1"/>
    <dgm:cxn modelId="{E5AED172-DA70-4A0C-A372-3881E3CE4E1F}" type="presParOf" srcId="{1055501A-182F-4DC8-969D-01A737F042B3}" destId="{955BB90A-8DAB-4A9F-A483-8A91C8B3AA10}" srcOrd="0" destOrd="0" presId="urn:microsoft.com/office/officeart/2005/8/layout/hierarchy1"/>
    <dgm:cxn modelId="{A87CD87D-6E35-48F2-A21B-906285DCD688}" type="presParOf" srcId="{955BB90A-8DAB-4A9F-A483-8A91C8B3AA10}" destId="{8BF143C7-1B1D-4176-B41D-A97A69E04A6C}" srcOrd="0" destOrd="0" presId="urn:microsoft.com/office/officeart/2005/8/layout/hierarchy1"/>
    <dgm:cxn modelId="{8E665035-394E-4CDF-803C-422646625F9D}" type="presParOf" srcId="{955BB90A-8DAB-4A9F-A483-8A91C8B3AA10}" destId="{A61E3A16-BA6A-46D7-81F4-1CFC5B6A488E}" srcOrd="1" destOrd="0" presId="urn:microsoft.com/office/officeart/2005/8/layout/hierarchy1"/>
    <dgm:cxn modelId="{FFFE3A70-964E-42DB-940C-6390E1824F80}" type="presParOf" srcId="{1055501A-182F-4DC8-969D-01A737F042B3}" destId="{28B265C9-B88F-4554-B380-EF1330794D6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C49BF-8F71-4C94-A5AB-D50D1B69F9E4}">
      <dsp:nvSpPr>
        <dsp:cNvPr id="0" name=""/>
        <dsp:cNvSpPr/>
      </dsp:nvSpPr>
      <dsp:spPr>
        <a:xfrm>
          <a:off x="-4734429" y="-725705"/>
          <a:ext cx="5639236" cy="5639236"/>
        </a:xfrm>
        <a:prstGeom prst="blockArc">
          <a:avLst>
            <a:gd name="adj1" fmla="val 18900000"/>
            <a:gd name="adj2" fmla="val 2700000"/>
            <a:gd name="adj3" fmla="val 38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A3966-4417-468F-8051-43D4C85AB59C}">
      <dsp:nvSpPr>
        <dsp:cNvPr id="0" name=""/>
        <dsp:cNvSpPr/>
      </dsp:nvSpPr>
      <dsp:spPr>
        <a:xfrm>
          <a:off x="581919" y="418782"/>
          <a:ext cx="4315524" cy="837565"/>
        </a:xfrm>
        <a:prstGeom prst="rect">
          <a:avLst/>
        </a:prstGeom>
        <a:solidFill>
          <a:schemeClr val="tx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817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1" kern="1200" dirty="0">
              <a:latin typeface="新細明體" panose="02020500000000000000" pitchFamily="18" charset="-120"/>
              <a:ea typeface="新細明體" panose="02020500000000000000" pitchFamily="18" charset="-120"/>
            </a:rPr>
            <a:t>生存何意義</a:t>
          </a:r>
          <a:endParaRPr lang="en-US" sz="4400" b="1" kern="1200" dirty="0">
            <a:latin typeface="新細明體" panose="02020500000000000000" pitchFamily="18" charset="-120"/>
            <a:ea typeface="新細明體" panose="02020500000000000000" pitchFamily="18" charset="-120"/>
          </a:endParaRPr>
        </a:p>
      </dsp:txBody>
      <dsp:txXfrm>
        <a:off x="581919" y="418782"/>
        <a:ext cx="4315524" cy="837565"/>
      </dsp:txXfrm>
    </dsp:sp>
    <dsp:sp modelId="{8D212553-3EEB-4686-8C0F-B09C38ACDE9B}">
      <dsp:nvSpPr>
        <dsp:cNvPr id="0" name=""/>
        <dsp:cNvSpPr/>
      </dsp:nvSpPr>
      <dsp:spPr>
        <a:xfrm>
          <a:off x="58441" y="314086"/>
          <a:ext cx="1046956" cy="1046956"/>
        </a:xfrm>
        <a:prstGeom prst="ellipse">
          <a:avLst/>
        </a:prstGeom>
        <a:solidFill>
          <a:schemeClr val="tx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EFDD8-58B2-4BAA-AB43-7A36C2BE92EC}">
      <dsp:nvSpPr>
        <dsp:cNvPr id="0" name=""/>
        <dsp:cNvSpPr/>
      </dsp:nvSpPr>
      <dsp:spPr>
        <a:xfrm>
          <a:off x="886374" y="1675129"/>
          <a:ext cx="4011070" cy="83756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817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1" kern="1200" dirty="0">
              <a:latin typeface="新細明體" panose="02020500000000000000" pitchFamily="18" charset="-120"/>
              <a:ea typeface="新細明體" panose="02020500000000000000" pitchFamily="18" charset="-120"/>
            </a:rPr>
            <a:t>被罪惡束縛</a:t>
          </a:r>
          <a:endParaRPr lang="en-US" sz="4400" b="1" kern="1200" dirty="0">
            <a:latin typeface="新細明體" panose="02020500000000000000" pitchFamily="18" charset="-120"/>
            <a:ea typeface="新細明體" panose="02020500000000000000" pitchFamily="18" charset="-120"/>
          </a:endParaRPr>
        </a:p>
      </dsp:txBody>
      <dsp:txXfrm>
        <a:off x="886374" y="1675129"/>
        <a:ext cx="4011070" cy="837565"/>
      </dsp:txXfrm>
    </dsp:sp>
    <dsp:sp modelId="{964C346E-9474-4423-BB59-7D69D32BD5E0}">
      <dsp:nvSpPr>
        <dsp:cNvPr id="0" name=""/>
        <dsp:cNvSpPr/>
      </dsp:nvSpPr>
      <dsp:spPr>
        <a:xfrm>
          <a:off x="362896" y="1570434"/>
          <a:ext cx="1046956" cy="104695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1F96C-FAC5-4F25-860E-CD8ACE884391}">
      <dsp:nvSpPr>
        <dsp:cNvPr id="0" name=""/>
        <dsp:cNvSpPr/>
      </dsp:nvSpPr>
      <dsp:spPr>
        <a:xfrm>
          <a:off x="581919" y="2931477"/>
          <a:ext cx="4315524" cy="837565"/>
        </a:xfrm>
        <a:prstGeom prst="rect">
          <a:avLst/>
        </a:prstGeom>
        <a:solidFill>
          <a:schemeClr val="tx2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4817" tIns="111760" rIns="111760" bIns="11176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b="1" kern="1200" dirty="0">
              <a:latin typeface="新細明體" panose="02020500000000000000" pitchFamily="18" charset="-120"/>
              <a:ea typeface="新細明體" panose="02020500000000000000" pitchFamily="18" charset="-120"/>
            </a:rPr>
            <a:t>死後的審判</a:t>
          </a:r>
          <a:endParaRPr lang="en-US" sz="4400" b="1" kern="1200" dirty="0">
            <a:latin typeface="新細明體" panose="02020500000000000000" pitchFamily="18" charset="-120"/>
            <a:ea typeface="新細明體" panose="02020500000000000000" pitchFamily="18" charset="-120"/>
          </a:endParaRPr>
        </a:p>
      </dsp:txBody>
      <dsp:txXfrm>
        <a:off x="581919" y="2931477"/>
        <a:ext cx="4315524" cy="837565"/>
      </dsp:txXfrm>
    </dsp:sp>
    <dsp:sp modelId="{12C1F842-14D7-40F8-8F33-5D2FF7888D9C}">
      <dsp:nvSpPr>
        <dsp:cNvPr id="0" name=""/>
        <dsp:cNvSpPr/>
      </dsp:nvSpPr>
      <dsp:spPr>
        <a:xfrm>
          <a:off x="58441" y="2826781"/>
          <a:ext cx="1046956" cy="1046956"/>
        </a:xfrm>
        <a:prstGeom prst="ellipse">
          <a:avLst/>
        </a:prstGeom>
        <a:solidFill>
          <a:schemeClr val="tx2">
            <a:lumMod val="75000"/>
            <a:lumOff val="2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7628D-4878-4350-A7B9-4FBF50F21027}">
      <dsp:nvSpPr>
        <dsp:cNvPr id="0" name=""/>
        <dsp:cNvSpPr/>
      </dsp:nvSpPr>
      <dsp:spPr>
        <a:xfrm>
          <a:off x="6886374" y="2546325"/>
          <a:ext cx="91440" cy="4743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43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A525A2-1BFA-43C5-B033-966841C3A6BA}">
      <dsp:nvSpPr>
        <dsp:cNvPr id="0" name=""/>
        <dsp:cNvSpPr/>
      </dsp:nvSpPr>
      <dsp:spPr>
        <a:xfrm>
          <a:off x="5436963" y="1036243"/>
          <a:ext cx="1495131" cy="474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3265"/>
              </a:lnTo>
              <a:lnTo>
                <a:pt x="1495131" y="323265"/>
              </a:lnTo>
              <a:lnTo>
                <a:pt x="1495131" y="4743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D62B5-48FC-43BA-9966-7C0D5D6A7B19}">
      <dsp:nvSpPr>
        <dsp:cNvPr id="0" name=""/>
        <dsp:cNvSpPr/>
      </dsp:nvSpPr>
      <dsp:spPr>
        <a:xfrm>
          <a:off x="3941831" y="2546325"/>
          <a:ext cx="996754" cy="474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3265"/>
              </a:lnTo>
              <a:lnTo>
                <a:pt x="996754" y="323265"/>
              </a:lnTo>
              <a:lnTo>
                <a:pt x="996754" y="4743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06C64A-D6D7-4608-9390-2F924D7B4D50}">
      <dsp:nvSpPr>
        <dsp:cNvPr id="0" name=""/>
        <dsp:cNvSpPr/>
      </dsp:nvSpPr>
      <dsp:spPr>
        <a:xfrm>
          <a:off x="2945077" y="2546325"/>
          <a:ext cx="996754" cy="474364"/>
        </a:xfrm>
        <a:custGeom>
          <a:avLst/>
          <a:gdLst/>
          <a:ahLst/>
          <a:cxnLst/>
          <a:rect l="0" t="0" r="0" b="0"/>
          <a:pathLst>
            <a:path>
              <a:moveTo>
                <a:pt x="996754" y="0"/>
              </a:moveTo>
              <a:lnTo>
                <a:pt x="996754" y="323265"/>
              </a:lnTo>
              <a:lnTo>
                <a:pt x="0" y="323265"/>
              </a:lnTo>
              <a:lnTo>
                <a:pt x="0" y="4743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F225E0-4DD4-45B2-AF2D-7F05951031AA}">
      <dsp:nvSpPr>
        <dsp:cNvPr id="0" name=""/>
        <dsp:cNvSpPr/>
      </dsp:nvSpPr>
      <dsp:spPr>
        <a:xfrm>
          <a:off x="3941831" y="1036243"/>
          <a:ext cx="1495131" cy="474364"/>
        </a:xfrm>
        <a:custGeom>
          <a:avLst/>
          <a:gdLst/>
          <a:ahLst/>
          <a:cxnLst/>
          <a:rect l="0" t="0" r="0" b="0"/>
          <a:pathLst>
            <a:path>
              <a:moveTo>
                <a:pt x="1495131" y="0"/>
              </a:moveTo>
              <a:lnTo>
                <a:pt x="1495131" y="323265"/>
              </a:lnTo>
              <a:lnTo>
                <a:pt x="0" y="323265"/>
              </a:lnTo>
              <a:lnTo>
                <a:pt x="0" y="4743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0F1CB-E77A-4B2E-9250-3AEA6688729E}">
      <dsp:nvSpPr>
        <dsp:cNvPr id="0" name=""/>
        <dsp:cNvSpPr/>
      </dsp:nvSpPr>
      <dsp:spPr>
        <a:xfrm>
          <a:off x="4621436" y="525"/>
          <a:ext cx="1631052" cy="10357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A64F1-E7D9-4B5E-A799-1F134DC2FBC6}">
      <dsp:nvSpPr>
        <dsp:cNvPr id="0" name=""/>
        <dsp:cNvSpPr/>
      </dsp:nvSpPr>
      <dsp:spPr>
        <a:xfrm>
          <a:off x="4802664" y="172691"/>
          <a:ext cx="1631052" cy="1035718"/>
        </a:xfrm>
        <a:prstGeom prst="roundRect">
          <a:avLst>
            <a:gd name="adj" fmla="val 10000"/>
          </a:avLst>
        </a:prstGeom>
        <a:solidFill>
          <a:schemeClr val="accent5">
            <a:lumMod val="5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b="1" kern="1200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赦免</a:t>
          </a:r>
          <a:endParaRPr lang="en-US" sz="4200" b="1" kern="1200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sp:txBody>
      <dsp:txXfrm>
        <a:off x="4832999" y="203026"/>
        <a:ext cx="1570382" cy="975048"/>
      </dsp:txXfrm>
    </dsp:sp>
    <dsp:sp modelId="{BAB2130E-B2D9-41D2-8318-865A8A3B8CCA}">
      <dsp:nvSpPr>
        <dsp:cNvPr id="0" name=""/>
        <dsp:cNvSpPr/>
      </dsp:nvSpPr>
      <dsp:spPr>
        <a:xfrm>
          <a:off x="3126305" y="1510607"/>
          <a:ext cx="1631052" cy="10357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552A0-840D-4B80-B2F9-883218B2AF68}">
      <dsp:nvSpPr>
        <dsp:cNvPr id="0" name=""/>
        <dsp:cNvSpPr/>
      </dsp:nvSpPr>
      <dsp:spPr>
        <a:xfrm>
          <a:off x="3307533" y="1682774"/>
          <a:ext cx="1631052" cy="1035718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b="1" kern="1200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得救</a:t>
          </a:r>
          <a:endParaRPr lang="en-US" sz="4200" b="1" kern="1200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sp:txBody>
      <dsp:txXfrm>
        <a:off x="3337868" y="1713109"/>
        <a:ext cx="1570382" cy="975048"/>
      </dsp:txXfrm>
    </dsp:sp>
    <dsp:sp modelId="{3B4501F7-77D2-424A-8C9D-66B3973DB446}">
      <dsp:nvSpPr>
        <dsp:cNvPr id="0" name=""/>
        <dsp:cNvSpPr/>
      </dsp:nvSpPr>
      <dsp:spPr>
        <a:xfrm>
          <a:off x="2129551" y="3020690"/>
          <a:ext cx="1631052" cy="10357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31041-7E3C-4569-871A-DA23C98F669A}">
      <dsp:nvSpPr>
        <dsp:cNvPr id="0" name=""/>
        <dsp:cNvSpPr/>
      </dsp:nvSpPr>
      <dsp:spPr>
        <a:xfrm>
          <a:off x="2310779" y="3192856"/>
          <a:ext cx="1631052" cy="1035718"/>
        </a:xfrm>
        <a:prstGeom prst="roundRect">
          <a:avLst>
            <a:gd name="adj" fmla="val 10000"/>
          </a:avLst>
        </a:prstGeom>
        <a:solidFill>
          <a:schemeClr val="accent3">
            <a:lumMod val="7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b="1" kern="1200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永生</a:t>
          </a:r>
          <a:endParaRPr lang="en-US" sz="4200" b="1" kern="1200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sp:txBody>
      <dsp:txXfrm>
        <a:off x="2341114" y="3223191"/>
        <a:ext cx="1570382" cy="975048"/>
      </dsp:txXfrm>
    </dsp:sp>
    <dsp:sp modelId="{8BCA70EE-670D-4BFF-8962-111DA3A5E7E8}">
      <dsp:nvSpPr>
        <dsp:cNvPr id="0" name=""/>
        <dsp:cNvSpPr/>
      </dsp:nvSpPr>
      <dsp:spPr>
        <a:xfrm>
          <a:off x="4123059" y="3020690"/>
          <a:ext cx="1631052" cy="10357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93554-26BD-4575-98AD-50EC841FD00E}">
      <dsp:nvSpPr>
        <dsp:cNvPr id="0" name=""/>
        <dsp:cNvSpPr/>
      </dsp:nvSpPr>
      <dsp:spPr>
        <a:xfrm>
          <a:off x="4304287" y="3192856"/>
          <a:ext cx="1631052" cy="1035718"/>
        </a:xfrm>
        <a:prstGeom prst="roundRect">
          <a:avLst>
            <a:gd name="adj" fmla="val 10000"/>
          </a:avLst>
        </a:prstGeom>
        <a:solidFill>
          <a:schemeClr val="accent5">
            <a:lumMod val="7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b="1" kern="1200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復活</a:t>
          </a:r>
          <a:endParaRPr lang="en-US" sz="4200" b="1" kern="1200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sp:txBody>
      <dsp:txXfrm>
        <a:off x="4334622" y="3223191"/>
        <a:ext cx="1570382" cy="975048"/>
      </dsp:txXfrm>
    </dsp:sp>
    <dsp:sp modelId="{40F31C52-1E9B-41F7-98F9-2B0E518AFCF7}">
      <dsp:nvSpPr>
        <dsp:cNvPr id="0" name=""/>
        <dsp:cNvSpPr/>
      </dsp:nvSpPr>
      <dsp:spPr>
        <a:xfrm>
          <a:off x="6116568" y="1510607"/>
          <a:ext cx="1631052" cy="10357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3F69E-AF71-4D2F-9F1B-63781605F82B}">
      <dsp:nvSpPr>
        <dsp:cNvPr id="0" name=""/>
        <dsp:cNvSpPr/>
      </dsp:nvSpPr>
      <dsp:spPr>
        <a:xfrm>
          <a:off x="6297796" y="1682774"/>
          <a:ext cx="1631052" cy="1035718"/>
        </a:xfrm>
        <a:prstGeom prst="roundRect">
          <a:avLst>
            <a:gd name="adj" fmla="val 10000"/>
          </a:avLst>
        </a:prstGeom>
        <a:solidFill>
          <a:schemeClr val="accent4">
            <a:lumMod val="75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b="1" kern="1200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釋放</a:t>
          </a:r>
          <a:endParaRPr lang="en-US" sz="4200" b="1" kern="1200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sp:txBody>
      <dsp:txXfrm>
        <a:off x="6328131" y="1713109"/>
        <a:ext cx="1570382" cy="975048"/>
      </dsp:txXfrm>
    </dsp:sp>
    <dsp:sp modelId="{8BF143C7-1B1D-4176-B41D-A97A69E04A6C}">
      <dsp:nvSpPr>
        <dsp:cNvPr id="0" name=""/>
        <dsp:cNvSpPr/>
      </dsp:nvSpPr>
      <dsp:spPr>
        <a:xfrm>
          <a:off x="6116568" y="3020690"/>
          <a:ext cx="1631052" cy="10357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E3A16-BA6A-46D7-81F4-1CFC5B6A488E}">
      <dsp:nvSpPr>
        <dsp:cNvPr id="0" name=""/>
        <dsp:cNvSpPr/>
      </dsp:nvSpPr>
      <dsp:spPr>
        <a:xfrm>
          <a:off x="6297796" y="3192856"/>
          <a:ext cx="1631052" cy="1035718"/>
        </a:xfrm>
        <a:prstGeom prst="roundRect">
          <a:avLst>
            <a:gd name="adj" fmla="val 10000"/>
          </a:avLst>
        </a:prstGeom>
        <a:solidFill>
          <a:schemeClr val="accent3">
            <a:lumMod val="5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b="1" kern="1200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rPr>
            <a:t>有福</a:t>
          </a:r>
          <a:endParaRPr lang="en-US" sz="4200" b="1" kern="1200" dirty="0">
            <a:solidFill>
              <a:schemeClr val="bg1"/>
            </a:solidFill>
            <a:latin typeface="新細明體" panose="02020500000000000000" pitchFamily="18" charset="-120"/>
            <a:ea typeface="新細明體" panose="02020500000000000000" pitchFamily="18" charset="-120"/>
          </a:endParaRPr>
        </a:p>
      </dsp:txBody>
      <dsp:txXfrm>
        <a:off x="6328131" y="3223191"/>
        <a:ext cx="1570382" cy="975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B94C59FB-3E13-4307-9ECC-5E39E1BA9EC0}" type="datetime1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2021/4/1</a:t>
            </a:fld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 rtl="0"/>
              <a:t>‹#›</a:t>
            </a:fld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8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B94C59FB-3E13-4307-9ECC-5E39E1BA9EC0}" type="datetime1">
              <a:rPr lang="zh-TW" alt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2021/4/1</a:t>
            </a:fld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 rtl="0"/>
              <a:t>‹#›</a:t>
            </a:fld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軟正黑體" panose="020B0604030504040204" pitchFamily="34" charset="-120"/>
        <a:ea typeface="微軟正黑體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 rtl="0"/>
              <a:t>1</a:t>
            </a:fld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160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 rtl="0"/>
              <a:t>12</a:t>
            </a:fld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660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algn="r" rtl="0"/>
            <a:fld id="{C8DC57A8-AE18-4654-B6AF-04B3577165BE}" type="slidenum">
              <a:rPr lang="en-US" altLang="zh-TW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 algn="r" rtl="0"/>
              <a:t>23</a:t>
            </a:fld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88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三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grpSp>
        <p:nvGrpSpPr>
          <p:cNvPr id="84" name="群組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手繪多邊形​​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" name="手繪多邊形​​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手繪多邊形​​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手繪多邊形​​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手繪多邊形​​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手繪多邊形​​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手繪多邊形​​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2" name="手繪多邊形​​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" name="手繪多邊形​​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手繪多邊形​​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5" name="手繪多邊形​​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6" name="手繪多邊形​​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97" name="圖片預留位置 33" descr="要新增影像的空白預留位置。按一下預留位置，然後選取您想要新增的影像。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grpSp>
        <p:nvGrpSpPr>
          <p:cNvPr id="98" name="群組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手繪多邊形​​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0" name="手繪多邊形​​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1" name="手繪多邊形​​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2" name="手繪多邊形​​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3" name="手繪多邊形​​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4" name="手繪多邊形​​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5" name="手繪多邊形​​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6" name="手繪多邊形​​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7" name="手繪多邊形​​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8" name="手繪多邊形​​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" name="手繪多邊形​​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0" name="手繪多邊形​​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1" name="圖片預留位置 33" descr="要新增影像的空白預留位置。按一下預留位置，然後選取您想要新增的影像。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lIns="144000" tIns="144000" rIns="144000" rtlCol="0"/>
          <a:lstStyle>
            <a:lvl1pPr marL="0" indent="0" algn="ctr" rtl="0">
              <a:buNone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grpSp>
        <p:nvGrpSpPr>
          <p:cNvPr id="112" name="群組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手繪多邊形​​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4" name="手繪多邊形​​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5" name="手繪多邊形​​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6" name="手繪多邊形​​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7" name="手繪多邊形​​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8" name="手繪多邊形​​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9" name="手繪多邊形​​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" name="手繪多邊形​​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1" name="手繪多邊形​​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2" name="手繪多邊形​​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3" name="手繪多邊形​​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4" name="手繪多邊形​​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25" name="圖片預留位置 33" descr="要新增影像的空白預留位置。按一下預留位置，然後選取您想要新增的影像。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lIns="144000" tIns="144000" rIns="144000" rtlCol="0"/>
          <a:lstStyle>
            <a:lvl1pPr marL="0" indent="0" algn="ctr" rtl="0">
              <a:buNone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126" name="文字預留位置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投影片編號預留位置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22B156B-59AE-415F-B24B-8756D48BB977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7" name="頁尾預留位置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9" name="日期預留位置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8" name="日期預留位置 3"/>
          <p:cNvSpPr>
            <a:spLocks noGrp="1"/>
          </p:cNvSpPr>
          <p:nvPr>
            <p:ph type="dt" sz="half" idx="13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手繪多邊形​​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手繪多邊形​​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手繪多邊形​​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手繪多邊形​​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" name="手繪多邊形​​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手繪多邊形​​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手繪多邊形​​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手繪多邊形​​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手繪多邊形​​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手繪多邊形​​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手繪多邊形​​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手繪多邊形​​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22B156B-59AE-415F-B24B-8756D48BB97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22" name="日期預留位置 3"/>
          <p:cNvSpPr>
            <a:spLocks noGrp="1"/>
          </p:cNvSpPr>
          <p:nvPr>
            <p:ph type="dt" sz="half" idx="13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TW"/>
              <a:t>‹#›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zh-TW" altLang="en-US" dirty="0"/>
              <a:t>按一下以編輯母片標題</a:t>
            </a:r>
            <a:br>
              <a:rPr lang="en-US" altLang="zh-TW" dirty="0"/>
            </a:br>
            <a:r>
              <a:rPr lang="zh-TW" altLang="en-US" dirty="0"/>
              <a:t>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8" name="日期預留位置 3"/>
          <p:cNvSpPr>
            <a:spLocks noGrp="1"/>
          </p:cNvSpPr>
          <p:nvPr>
            <p:ph type="dt" sz="half" idx="13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10" name="日期預留位置 3"/>
          <p:cNvSpPr>
            <a:spLocks noGrp="1"/>
          </p:cNvSpPr>
          <p:nvPr>
            <p:ph type="dt" sz="half" idx="13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日期預留位置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n-US" altLang="zh-TW" smtClean="0"/>
              <a:t>‹#›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兩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手繪多邊形​​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手繪多邊形​​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手繪多邊形​​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手繪多邊形​​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手繪多邊形​​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手繪多邊形​​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手繪多邊形​​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手繪多邊形​​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手繪多邊形​​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手繪多邊形​​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手繪多邊形​​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手繪多邊形​​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6" name="圖片預留位置 33" descr="要新增影像的空白預留位置。按一下預留位置，然後選取您想要新增的影像。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39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手繪多邊形​​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手繪多邊形​​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手繪多邊形​​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手繪多邊形​​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手繪多邊形​​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手繪多邊形​​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手繪多邊形​​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手繪多邊形​​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手繪多邊形​​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手繪多邊形​​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手繪多邊形​​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手繪多邊形​​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noProof="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7" name="圖片預留位置 33" descr="要新增影像的空白預留位置。按一下預留位置，然後選取您想要新增的影像。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0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投影片編號預留位置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22B156B-59AE-415F-B24B-8756D48BB977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7" name="頁尾預留位置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8" name="日期預留位置 3"/>
          <p:cNvSpPr>
            <a:spLocks noGrp="1"/>
          </p:cNvSpPr>
          <p:nvPr>
            <p:ph type="dt" sz="half" idx="20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三張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grpSp>
        <p:nvGrpSpPr>
          <p:cNvPr id="52" name="群組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手繪多邊形​​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手繪多邊形​​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手繪多邊形​​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手繪多邊形​​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手繪多邊形​​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手繪多邊形​​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手繪多邊形​​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手繪多邊形​​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手繪多邊形​​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手繪多邊形​​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手繪多邊形​​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4" name="手繪多邊形​​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9" name="圖片預留位置 33" descr="要新增影像的空白預留位置。按一下預留位置，然後選取您想要新增的影像。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81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grpSp>
        <p:nvGrpSpPr>
          <p:cNvPr id="84" name="群組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手繪多邊形​​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6" name="手繪多邊形​​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手繪多邊形​​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8" name="手繪多邊形​​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手繪多邊形​​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0" name="手繪多邊形​​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1" name="手繪多邊形​​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2" name="手繪多邊形​​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3" name="手繪多邊形​​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手繪多邊形​​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5" name="手繪多邊形​​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6" name="手繪多邊形​​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8" name="圖片預留位置 33" descr="要新增影像的空白預留位置。按一下預留位置，然後選取您想要新增的影像。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82" name="文字預留位置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grpSp>
        <p:nvGrpSpPr>
          <p:cNvPr id="97" name="群組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手繪多邊形​​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9" name="手繪多邊形​​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0" name="手繪多邊形​​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1" name="手繪多邊形​​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2" name="手繪多邊形​​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3" name="手繪多邊形​​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4" name="手繪多邊形​​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5" name="手繪多邊形​​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6" name="手繪多邊形​​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7" name="手繪多邊形​​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8" name="手繪多邊形​​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9" name="手繪多邊形​​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0" name="圖片預留位置 33" descr="要新增影像的空白預留位置。按一下預留位置，然後選取您想要新增的影像。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83" name="文字預留位置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8" name="投影片編號預留位置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22B156B-59AE-415F-B24B-8756D48BB97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sp>
        <p:nvSpPr>
          <p:cNvPr id="7" name="頁尾預留位置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1" name="日期預留位置 3"/>
          <p:cNvSpPr>
            <a:spLocks noGrp="1"/>
          </p:cNvSpPr>
          <p:nvPr>
            <p:ph type="dt" sz="half" idx="23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C73B64ED-7636-48DD-A9E8-28CC68014574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22B156B-59AE-415F-B24B-8756D48BB977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E3FFC781-C024-4161-AC86-AF3317DE2A35}" type="datetime1">
              <a:rPr lang="zh-TW" altLang="en-US" smtClean="0"/>
              <a:pPr/>
              <a:t>2021/4/1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26933" y="1752600"/>
            <a:ext cx="7296680" cy="1828800"/>
          </a:xfrm>
        </p:spPr>
        <p:txBody>
          <a:bodyPr rtlCol="0">
            <a:normAutofit/>
          </a:bodyPr>
          <a:lstStyle/>
          <a:p>
            <a:pPr algn="ctr" rtl="0"/>
            <a:r>
              <a:rPr lang="zh-CN" altLang="en-US" sz="6000" b="1" dirty="0">
                <a:latin typeface="新細明體" panose="02020500000000000000" pitchFamily="18" charset="-120"/>
                <a:ea typeface="新細明體" panose="02020500000000000000" pitchFamily="18" charset="-120"/>
                <a:sym typeface="Salesforce Sans"/>
              </a:rPr>
              <a:t>耶穌翻轉人的生與死</a:t>
            </a:r>
            <a:endParaRPr lang="zh-TW" altLang="en-US" sz="6000" b="1" dirty="0"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265610" y="3917244"/>
            <a:ext cx="6858002" cy="869244"/>
          </a:xfrm>
        </p:spPr>
        <p:txBody>
          <a:bodyPr rtlCol="0"/>
          <a:lstStyle/>
          <a:p>
            <a:pPr algn="ctr"/>
            <a:r>
              <a:rPr lang="zh-CN" altLang="en-US" sz="40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羅</a:t>
            </a:r>
            <a:r>
              <a:rPr lang="en-US" altLang="zh-CN" sz="40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14:9</a:t>
            </a:r>
            <a:endParaRPr lang="en-US" sz="40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rtl="0"/>
            <a:endParaRPr lang="zh-TW" altLang="en-US" dirty="0">
              <a:latin typeface="Salesforce Sans"/>
              <a:sym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21B4C9-DB6C-4DCF-8E87-B28B0041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主耶穌為人的生與死帶來轉機</a:t>
            </a:r>
            <a:endParaRPr lang="en-US" sz="54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0027E0C-24BF-4757-8000-6982E81DA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tx2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主耶穌是死人的主</a:t>
            </a:r>
            <a:endParaRPr lang="en-US" sz="40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BB787CE-8BC9-4059-AC08-09957530A4F8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solidFill>
            <a:schemeClr val="accent3"/>
          </a:solidFill>
        </p:spPr>
        <p:txBody>
          <a:bodyPr>
            <a:no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主耶穌是活人的主</a:t>
            </a:r>
            <a:endParaRPr lang="en-US" sz="40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8141BF-3B74-451A-8CB5-6EB7A607425A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7" r="684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C0A3AB-B713-405B-9BFA-5383146961D3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r="696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1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>
            <a:extLst>
              <a:ext uri="{FF2B5EF4-FFF2-40B4-BE49-F238E27FC236}">
                <a16:creationId xmlns:a16="http://schemas.microsoft.com/office/drawing/2014/main" id="{4568DF5A-005C-4046-BE4A-816CB29E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世人在生死存亡面前無能為力</a:t>
            </a:r>
            <a:endParaRPr lang="en-US" sz="54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4098" name="Picture 2" descr="一張含有 個人, 室內, 床, 醫院病房 的圖片&#10;&#10;自動產生的描述">
            <a:extLst>
              <a:ext uri="{FF2B5EF4-FFF2-40B4-BE49-F238E27FC236}">
                <a16:creationId xmlns:a16="http://schemas.microsoft.com/office/drawing/2014/main" id="{DB76DD91-F92B-4BE4-B3D7-E2C75503AE1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1" b="1"/>
          <a:stretch/>
        </p:blipFill>
        <p:spPr bwMode="auto">
          <a:xfrm>
            <a:off x="1065212" y="1825625"/>
            <a:ext cx="4954588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DDF759B-9121-4B7D-A47E-B2E2B3122E4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2" r="343" b="2"/>
          <a:stretch/>
        </p:blipFill>
        <p:spPr bwMode="auto">
          <a:xfrm>
            <a:off x="6172200" y="1825625"/>
            <a:ext cx="4951414" cy="418795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02777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我們活人活著的日子</a:t>
            </a:r>
            <a:r>
              <a:rPr lang="en-US" altLang="zh-CN" sz="54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… </a:t>
            </a:r>
            <a:endParaRPr lang="zh-TW" altLang="en-US" sz="5400" dirty="0">
              <a:solidFill>
                <a:schemeClr val="bg1"/>
              </a:solidFill>
              <a:sym typeface="Salesforce Sans"/>
            </a:endParaRPr>
          </a:p>
        </p:txBody>
      </p:sp>
      <p:sp>
        <p:nvSpPr>
          <p:cNvPr id="9" name="文字預留位置 8"/>
          <p:cNvSpPr>
            <a:spLocks noGrp="1"/>
          </p:cNvSpPr>
          <p:nvPr>
            <p:ph type="body" sz="half" idx="2"/>
          </p:nvPr>
        </p:nvSpPr>
        <p:spPr>
          <a:solidFill>
            <a:schemeClr val="tx2">
              <a:lumMod val="95000"/>
              <a:lumOff val="5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聖經說</a:t>
            </a:r>
            <a:endParaRPr lang="en-US" sz="5400" b="1" dirty="0">
              <a:solidFill>
                <a:schemeClr val="bg1"/>
              </a:solidFill>
            </a:endParaRPr>
          </a:p>
          <a:p>
            <a:pPr rtl="0"/>
            <a:endParaRPr lang="zh-TW" altLang="en-US" dirty="0">
              <a:sym typeface="Salesforce Sans"/>
            </a:endParaRPr>
          </a:p>
        </p:txBody>
      </p:sp>
      <p:sp>
        <p:nvSpPr>
          <p:cNvPr id="13" name="文字預留位置 12"/>
          <p:cNvSpPr>
            <a:spLocks noGrp="1"/>
          </p:cNvSpPr>
          <p:nvPr>
            <p:ph type="body" sz="half" idx="21"/>
          </p:nvPr>
        </p:nvSpPr>
        <p:spPr>
          <a:solidFill>
            <a:schemeClr val="accent1">
              <a:lumMod val="5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聖經說</a:t>
            </a:r>
            <a:endParaRPr lang="en-US" sz="54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rtl="0"/>
            <a:endParaRPr lang="zh-TW" altLang="en-US" dirty="0">
              <a:sym typeface="Salesforce Sans"/>
            </a:endParaRPr>
          </a:p>
        </p:txBody>
      </p:sp>
      <p:sp>
        <p:nvSpPr>
          <p:cNvPr id="14" name="文字預留位置 13"/>
          <p:cNvSpPr>
            <a:spLocks noGrp="1"/>
          </p:cNvSpPr>
          <p:nvPr>
            <p:ph type="body" sz="half" idx="22"/>
          </p:nvPr>
        </p:nvSpPr>
        <p:spPr>
          <a:solidFill>
            <a:schemeClr val="bg2">
              <a:lumMod val="10000"/>
            </a:schemeClr>
          </a:solidFill>
        </p:spPr>
        <p:txBody>
          <a:bodyPr rtlCol="0">
            <a:norm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聖經說</a:t>
            </a:r>
            <a:endParaRPr lang="en-US" sz="5400" dirty="0">
              <a:solidFill>
                <a:schemeClr val="bg1"/>
              </a:solidFill>
            </a:endParaRPr>
          </a:p>
          <a:p>
            <a:pPr rtl="0"/>
            <a:endParaRPr lang="zh-TW" altLang="en-US" dirty="0">
              <a:sym typeface="Salesforce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FD0939-17EB-40C8-95B9-0EBCD9CA9DC3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" r="11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437E18-0742-4992-85E9-D919CD150740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r="10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B4F480-A46B-4AA6-90C5-2ECB1DA1E5F6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" r="11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0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6F5753D-9B80-41A6-B3BC-7B29A428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我們活人活著的日子</a:t>
            </a:r>
            <a:r>
              <a:rPr lang="en-US" altLang="zh-CN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… </a:t>
            </a:r>
            <a:endParaRPr lang="en-US" sz="5400" dirty="0"/>
          </a:p>
        </p:txBody>
      </p:sp>
      <p:graphicFrame>
        <p:nvGraphicFramePr>
          <p:cNvPr id="2" name="內容版面配置區 1">
            <a:extLst>
              <a:ext uri="{FF2B5EF4-FFF2-40B4-BE49-F238E27FC236}">
                <a16:creationId xmlns:a16="http://schemas.microsoft.com/office/drawing/2014/main" id="{29EBD78F-041F-46C0-B862-A14C9712555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69816143"/>
              </p:ext>
            </p:extLst>
          </p:nvPr>
        </p:nvGraphicFramePr>
        <p:xfrm>
          <a:off x="1065213" y="1825625"/>
          <a:ext cx="4954587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1935C27-DE48-4829-B1E7-47C9229C126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7139" y="1825625"/>
            <a:ext cx="4941536" cy="418795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3655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770B3-EF97-4875-841B-E6027AF33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732" y="914400"/>
            <a:ext cx="3840480" cy="2641123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耶穌</a:t>
            </a:r>
            <a:br>
              <a:rPr lang="en-US" altLang="zh-CN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死在十架上</a:t>
            </a:r>
            <a:br>
              <a:rPr lang="en-US" altLang="zh-CN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開一條出路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DA2334B-C3B1-4538-891E-A7FFB9A7B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祂</a:t>
            </a:r>
            <a:r>
              <a:rPr lang="zh-TW" sz="5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為人人</a:t>
            </a:r>
            <a:endParaRPr lang="en-US" altLang="zh-TW" sz="5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/>
            <a:r>
              <a:rPr lang="zh-TW" sz="5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嘗了死味</a:t>
            </a:r>
            <a:endParaRPr lang="en-US" altLang="zh-TW" sz="5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0AC2D4-13BB-4D6E-9F29-4E2F6E3D6D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84" y="914400"/>
            <a:ext cx="574765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20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E1408A-511C-4693-B337-2B93C5BE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基督耶穌藉著死</a:t>
            </a:r>
            <a:r>
              <a:rPr lang="en-US" altLang="zh-CN" sz="54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… </a:t>
            </a:r>
            <a:endParaRPr lang="en-US" sz="54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F18FD8-3142-4E59-B85E-91A5C1E46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擊敗魔鬼</a:t>
            </a:r>
            <a:endParaRPr lang="en-US" sz="4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2BE8CE4-3D33-45F5-9D0C-2B77FBC12214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戰勝死亡</a:t>
            </a:r>
            <a:endParaRPr lang="en-US" sz="4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C5A0EBAD-8C05-424B-906F-B27FAFD7F4B8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使</a:t>
            </a:r>
            <a:r>
              <a:rPr lang="zh-CN" altLang="en-US" sz="4800" b="1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人</a:t>
            </a:r>
            <a:r>
              <a:rPr lang="zh-CN" altLang="en-US" sz="4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得救</a:t>
            </a:r>
            <a:endParaRPr lang="en-US" sz="4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082A80-649D-458C-8D53-7630C5E9E2B1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7" r="217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CC1F24B-EC36-4866-923A-8F83D06D6C41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r="1086"/>
          <a:stretch>
            <a:fillRect/>
          </a:stretch>
        </p:blipFill>
        <p:spPr bwMode="auto">
          <a:xfrm>
            <a:off x="4721225" y="1824038"/>
            <a:ext cx="2716213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4433C8E-AD6C-4B11-B592-50F564E904E6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r="1541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34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5C1AEC-5F06-4BF1-94E4-C57D31A2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1704" y="1126437"/>
            <a:ext cx="4386470" cy="2429086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zh-CN" altLang="en-US" sz="49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既然</a:t>
            </a:r>
            <a:r>
              <a:rPr lang="zh-TW" sz="49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基督</a:t>
            </a:r>
            <a:br>
              <a:rPr lang="en-US" altLang="zh-TW" sz="49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r>
              <a:rPr lang="zh-TW" sz="49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為我們的罪死了</a:t>
            </a:r>
            <a:br>
              <a:rPr lang="en-US" altLang="zh-TW" sz="49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BB22B7-91FF-4005-944F-ECCECCD77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41704" y="3555523"/>
            <a:ext cx="4386470" cy="1758599"/>
          </a:xfrm>
          <a:solidFill>
            <a:schemeClr val="accent4">
              <a:lumMod val="50000"/>
            </a:schemeClr>
          </a:solidFill>
        </p:spPr>
        <p:txBody>
          <a:bodyPr>
            <a:normAutofit lnSpcReduction="10000"/>
          </a:bodyPr>
          <a:lstStyle/>
          <a:p>
            <a:pPr algn="ctr"/>
            <a:r>
              <a:rPr lang="zh-TW" sz="4800" b="1" dirty="0">
                <a:solidFill>
                  <a:srgbClr val="FE901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誰能</a:t>
            </a:r>
            <a:endParaRPr lang="en-US" altLang="zh-TW" sz="4800" b="1" dirty="0">
              <a:solidFill>
                <a:srgbClr val="FE901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TW" sz="4800" b="1" dirty="0">
                <a:solidFill>
                  <a:srgbClr val="FE901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定他們的罪呢？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138731-0E45-4F1D-A265-2918CB9185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126436"/>
            <a:ext cx="6172200" cy="418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0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一張含有 建築物, 室外, 石頭, 箱子 的圖片&#10;&#10;自動產生的描述">
            <a:extLst>
              <a:ext uri="{FF2B5EF4-FFF2-40B4-BE49-F238E27FC236}">
                <a16:creationId xmlns:a16="http://schemas.microsoft.com/office/drawing/2014/main" id="{F51D44CC-32E5-47D6-B33A-A91DF7A7C5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0" b="38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4689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3937E4-42E9-4E5F-B2CE-0E47EB80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301646"/>
          </a:xfrm>
          <a:solidFill>
            <a:schemeClr val="accent3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基督復活成為睡了的人初熟的果子</a:t>
            </a:r>
            <a:endParaRPr lang="en-US" sz="4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1FC81E-9D5F-47BC-98A1-010E3605F5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1606446"/>
            <a:ext cx="10058402" cy="483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3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D1E5E-043E-4A66-BDDB-EBC937E44B0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耶穌死裡復活為人的生死帶來轉機</a:t>
            </a:r>
            <a:endParaRPr lang="en-US" sz="4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DA99268-C9F7-48D0-A266-654DCD30B5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037302"/>
              </p:ext>
            </p:extLst>
          </p:nvPr>
        </p:nvGraphicFramePr>
        <p:xfrm>
          <a:off x="1065213" y="1752600"/>
          <a:ext cx="10058400" cy="422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84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ABB754C-F95E-4F8C-A6AC-17CF0563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62" y="1149727"/>
            <a:ext cx="9047692" cy="497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4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9FF20-8C2B-4A8A-B34A-4751AC30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04800"/>
            <a:ext cx="8706679" cy="1219200"/>
          </a:xfrm>
          <a:solidFill>
            <a:schemeClr val="bg1">
              <a:lumMod val="6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可是如何與耶穌取得聯繫？</a:t>
            </a:r>
            <a:endParaRPr lang="en-US" sz="54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C05AB85-E09D-46AF-AC8F-288404C0AB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8706679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58972-7D95-4D46-9192-236979457ED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若要主受死復活與我有關</a:t>
            </a:r>
            <a:r>
              <a:rPr lang="en-US" altLang="zh-CN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-</a:t>
            </a:r>
            <a:r>
              <a:rPr lang="zh-CN" altLang="en-US" sz="5400" b="1" dirty="0">
                <a:solidFill>
                  <a:srgbClr val="7030A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要相信</a:t>
            </a:r>
            <a:endParaRPr lang="en-US" sz="5400" b="1" dirty="0">
              <a:solidFill>
                <a:srgbClr val="7030A0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17BAEB-B0E4-4CEA-81DF-0F470F0E1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耶穌上帝兒子</a:t>
            </a:r>
            <a:endParaRPr lang="en-US" sz="32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F80C52F-2826-41CB-9102-9E542E6CCD01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solidFill>
            <a:schemeClr val="tx2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耶穌為我而死</a:t>
            </a:r>
            <a:endParaRPr lang="en-US" sz="32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8F72F86-3AC5-4AAC-83F1-5412002DBB6D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耶穌死裡復活</a:t>
            </a:r>
            <a:endParaRPr lang="en-US" sz="32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9" name="Picture 2" descr="一張含有 個人, 草, 嬰兒, 室內 的圖片&#10;&#10;自動產生的描述">
            <a:extLst>
              <a:ext uri="{FF2B5EF4-FFF2-40B4-BE49-F238E27FC236}">
                <a16:creationId xmlns:a16="http://schemas.microsoft.com/office/drawing/2014/main" id="{51A90910-8611-4E93-A6DA-0C9028E07DE6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 r="11503"/>
          <a:stretch/>
        </p:blipFill>
        <p:spPr bwMode="auto">
          <a:xfrm>
            <a:off x="1249363" y="1824038"/>
            <a:ext cx="2714625" cy="277653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2E2C52F-39EE-4851-AD91-56E006BEDD51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6" r="22486"/>
          <a:stretch>
            <a:fillRect/>
          </a:stretch>
        </p:blipFill>
        <p:spPr bwMode="auto">
          <a:xfrm>
            <a:off x="4721225" y="1824038"/>
            <a:ext cx="2716213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AF52A79-CA0C-487E-AD8F-188B292135DF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5" r="15835"/>
          <a:stretch>
            <a:fillRect/>
          </a:stretch>
        </p:blipFill>
        <p:spPr bwMode="auto">
          <a:xfrm>
            <a:off x="8223250" y="1824038"/>
            <a:ext cx="2714625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82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0BC2E-4D1C-4D8E-A71D-81977DE0574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若要主受死復活與我有關</a:t>
            </a:r>
            <a:r>
              <a:rPr lang="en-US" altLang="zh-CN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-</a:t>
            </a:r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要</a:t>
            </a:r>
            <a:r>
              <a:rPr lang="en-US" altLang="zh-CN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…</a:t>
            </a:r>
            <a:endParaRPr lang="en-US" sz="5400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42F6CC-9992-47A6-8699-505D6EC90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rgbClr val="002060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相信耶穌</a:t>
            </a:r>
            <a:endParaRPr lang="en-US" sz="4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63BAEE0A-F792-4B23-9575-1EB0167519A6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solidFill>
            <a:schemeClr val="tx2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認罪悔改</a:t>
            </a:r>
            <a:endParaRPr lang="en-US" sz="4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7B49D2A5-334A-42C9-A36C-692A9FEE2460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solidFill>
            <a:schemeClr val="tx1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與主相交</a:t>
            </a:r>
            <a:endParaRPr lang="en-US" sz="48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C927D75-2AEE-43E5-8D81-6E372C39AE12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" r="7959"/>
          <a:stretch>
            <a:fillRect/>
          </a:stretch>
        </p:blipFill>
        <p:spPr bwMode="auto">
          <a:xfrm>
            <a:off x="1249363" y="1824038"/>
            <a:ext cx="2714625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C2655BB-F88D-45EE-AEE5-86EA77D2649E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" b="16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28C4D77-1AEF-4EFB-9848-0A9C26BF8C2B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2" r="22502"/>
          <a:stretch>
            <a:fillRect/>
          </a:stretch>
        </p:blipFill>
        <p:spPr bwMode="auto">
          <a:xfrm>
            <a:off x="8223250" y="1824038"/>
            <a:ext cx="2714625" cy="277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36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10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54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感謝耶穌帶給我「死」的轉機</a:t>
            </a:r>
            <a:endParaRPr lang="zh-TW" altLang="en-US" sz="54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sp>
        <p:nvSpPr>
          <p:cNvPr id="7" name="文字預留位置 6"/>
          <p:cNvSpPr>
            <a:spLocks noGrp="1"/>
          </p:cNvSpPr>
          <p:nvPr>
            <p:ph type="body" sz="half" idx="2"/>
          </p:nvPr>
        </p:nvSpPr>
        <p:spPr>
          <a:solidFill>
            <a:schemeClr val="tx2">
              <a:lumMod val="95000"/>
              <a:lumOff val="5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60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  <a:sym typeface="Salesforce Sans"/>
              </a:rPr>
              <a:t>驚懼害怕</a:t>
            </a:r>
            <a:endParaRPr lang="zh-TW" altLang="en-US" sz="60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sp>
        <p:nvSpPr>
          <p:cNvPr id="10" name="文字預留位置 9"/>
          <p:cNvSpPr>
            <a:spLocks noGrp="1"/>
          </p:cNvSpPr>
          <p:nvPr>
            <p:ph type="body" sz="half" idx="19"/>
          </p:nvPr>
        </p:nvSpPr>
        <p:spPr>
          <a:solidFill>
            <a:srgbClr val="002060"/>
          </a:solidFill>
        </p:spPr>
        <p:txBody>
          <a:bodyPr rtlCol="0">
            <a:normAutofit/>
          </a:bodyPr>
          <a:lstStyle/>
          <a:p>
            <a:pPr algn="ctr" rtl="0"/>
            <a:r>
              <a:rPr lang="zh-CN" altLang="en-US" sz="60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  <a:sym typeface="Salesforce Sans"/>
              </a:rPr>
              <a:t>得勝盼望</a:t>
            </a:r>
            <a:endParaRPr lang="zh-TW" altLang="en-US" sz="60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  <a:sym typeface="Salesforce San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4C38CD0-0174-4B63-BFF8-6B9E8DFBFC75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5" r="703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6254690-D9E2-480E-A5C1-D3CFE879EA07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" b="103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3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8D1AF-D994-41A9-ABBA-6487E056D9D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感謝耶穌帶給我「生」的翻轉</a:t>
            </a:r>
            <a:endParaRPr lang="en-US" sz="54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A37FD6-3D1D-40A9-8B0C-102A41586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bg2">
              <a:lumMod val="1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愁苦無助</a:t>
            </a:r>
            <a:endParaRPr lang="en-US" sz="60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656841B-CF21-43FC-81F8-13377380B949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喜樂蒙福</a:t>
            </a:r>
            <a:endParaRPr lang="en-US" sz="60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504EFE-C27B-4622-9D33-706BDE1507C3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" r="11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537BD45-A84F-4320-93DA-222964D1DAE4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9" r="46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5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4E182-059F-4D23-B50C-59286795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690" y="356592"/>
            <a:ext cx="7911924" cy="12192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感謝耶穌翻轉我的生與死</a:t>
            </a:r>
            <a:endParaRPr lang="en-US" sz="54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9F1F0B-8D6E-402A-9DA5-D623A3DB80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690" y="1575792"/>
            <a:ext cx="7911924" cy="440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13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564AA-1917-487F-B6FE-B38641AD9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304800"/>
            <a:ext cx="7116418" cy="1219200"/>
          </a:xfrm>
          <a:solidFill>
            <a:schemeClr val="accent5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生命中有耶穌真好！</a:t>
            </a:r>
            <a:endParaRPr lang="en-US" sz="54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982D2B-AFFD-4098-8C32-7571E83C49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0" y="1524000"/>
            <a:ext cx="7116418" cy="46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0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D86B87-4F2D-4DDC-B171-8D478D96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耶穌死了</a:t>
            </a:r>
            <a:br>
              <a:rPr lang="en-US" altLang="zh-CN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且埋葬了</a:t>
            </a:r>
            <a:br>
              <a:rPr lang="en-US" altLang="zh-CN" b="1" dirty="0"/>
            </a:br>
            <a:endParaRPr lang="en-US" b="1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5C60FD-8195-43C7-BB25-6B09B8CBC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tx2"/>
          </a:solidFill>
        </p:spPr>
        <p:txBody>
          <a:bodyPr>
            <a:no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死透了的人</a:t>
            </a:r>
            <a:endParaRPr lang="en-US" altLang="zh-CN" sz="40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怎能活過來？</a:t>
            </a:r>
            <a:endParaRPr lang="en-US" altLang="zh-CN" sz="40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不可置信！</a:t>
            </a:r>
            <a:endParaRPr lang="en-US" sz="40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95DAAE-0905-4F53-98C6-C8D9A72033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114425"/>
            <a:ext cx="61722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81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D1565-14D6-4BB9-A0F0-BD320A38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48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但，如果耶穌是上帝的兒子，那麼</a:t>
            </a:r>
            <a:r>
              <a:rPr lang="en-US" altLang="zh-CN" sz="48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… </a:t>
            </a:r>
            <a:endParaRPr lang="en-US" sz="48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7081540-2B0E-4AB6-BC70-3AEA687B61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2413" y="1981200"/>
            <a:ext cx="9144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98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C8B4D-18D9-43F6-ACDE-06C4FDFA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5400" b="1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耶穌上帝的兒子豈會</a:t>
            </a:r>
            <a:r>
              <a:rPr lang="zh-TW" sz="5400" b="1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被死拘禁</a:t>
            </a:r>
            <a:endParaRPr lang="en-US" sz="5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903724-E80E-4E4D-B844-73366DB782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57" y="1669773"/>
            <a:ext cx="3418394" cy="518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8554139-C603-476C-92EE-EBCB852AA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903095"/>
            <a:ext cx="6121444" cy="302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65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84FED-7FF5-4743-85CB-F2A8069FC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5400" b="1" dirty="0">
                <a:latin typeface="新細明體" panose="02020500000000000000" pitchFamily="18" charset="-120"/>
                <a:ea typeface="新細明體" panose="02020500000000000000" pitchFamily="18" charset="-120"/>
              </a:rPr>
              <a:t>可是耶穌基督死裡復活與我何干？</a:t>
            </a:r>
            <a:endParaRPr lang="en-US" sz="54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BC1E69-CCF0-4264-A4A5-5E917C4739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98" y="2136614"/>
            <a:ext cx="10083816" cy="33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6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07D8CCA-561C-48D2-A82D-16B32FFC8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solidFill>
            <a:schemeClr val="accent1">
              <a:lumMod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若是耶穌沒有受死，只不過來世間走一趟</a:t>
            </a:r>
            <a:endParaRPr lang="en-US" sz="4000" b="1" dirty="0">
              <a:solidFill>
                <a:schemeClr val="bg1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A1B47B2-2161-40CA-BC70-BCBD253121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1" b="22493"/>
          <a:stretch/>
        </p:blipFill>
        <p:spPr bwMode="auto">
          <a:xfrm>
            <a:off x="1065214" y="1752600"/>
            <a:ext cx="10058400" cy="42291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7909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1A3A070-D5D4-490D-A2FC-5923521491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6494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10EBE-35AD-412B-8E94-68EFD17B3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548" y="1338470"/>
            <a:ext cx="7659756" cy="3644346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b="1" i="0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基督死了，又活了</a:t>
            </a:r>
            <a:br>
              <a:rPr lang="en-US" altLang="zh-TW" sz="5400" b="1" i="0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8000" b="1" i="0" dirty="0">
                <a:solidFill>
                  <a:schemeClr val="accent1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為要</a:t>
            </a:r>
            <a:br>
              <a:rPr lang="en-US" altLang="zh-TW" sz="5400" b="1" i="0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5400" b="1" i="0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作死人和活人的主</a:t>
            </a:r>
            <a:br>
              <a:rPr lang="en-US" altLang="zh-TW" sz="5400" b="1" i="0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endParaRPr lang="en-US" sz="5400" b="1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CF9CB4-5B1C-46D2-8FA6-46F4AFB1C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5609" y="4293704"/>
            <a:ext cx="7078251" cy="1225826"/>
          </a:xfrm>
        </p:spPr>
        <p:txBody>
          <a:bodyPr>
            <a:normAutofit/>
          </a:bodyPr>
          <a:lstStyle/>
          <a:p>
            <a:endParaRPr lang="en-US" dirty="0"/>
          </a:p>
          <a:p>
            <a:pPr algn="r"/>
            <a:r>
              <a:rPr lang="zh-CN" altLang="en-US" sz="40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聖經（羅</a:t>
            </a:r>
            <a:r>
              <a:rPr lang="en-US" altLang="zh-CN" sz="40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14:9</a:t>
            </a:r>
            <a:r>
              <a:rPr lang="zh-CN" altLang="en-US" sz="4000" b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）</a:t>
            </a:r>
            <a:endParaRPr lang="en-US" sz="4000" b="1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27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大自然插畫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29_TF03431377.potx" id="{5F11E0DD-30B8-4A83-86E1-3832B0A07BB5}" vid="{756EBAC3-D534-49DF-AED1-697ACE8B1B09}"/>
    </a:ext>
  </a:extLst>
</a:theme>
</file>

<file path=ppt/theme/theme2.xml><?xml version="1.0" encoding="utf-8"?>
<a:theme xmlns:a="http://schemas.openxmlformats.org/drawingml/2006/main" name="Office 佈景主題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以繪畫表現景觀設計的自然風景簡報 (寬螢幕)</Template>
  <TotalTime>2099</TotalTime>
  <Words>317</Words>
  <Application>Microsoft Office PowerPoint</Application>
  <PresentationFormat>寬螢幕</PresentationFormat>
  <Paragraphs>63</Paragraphs>
  <Slides>26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Salesforce Sans</vt:lpstr>
      <vt:lpstr>微軟正黑體</vt:lpstr>
      <vt:lpstr>新細明體</vt:lpstr>
      <vt:lpstr>Arial</vt:lpstr>
      <vt:lpstr>Times New Roman</vt:lpstr>
      <vt:lpstr>大自然插畫 16X9</vt:lpstr>
      <vt:lpstr>耶穌翻轉人的生與死</vt:lpstr>
      <vt:lpstr>PowerPoint 簡報</vt:lpstr>
      <vt:lpstr>耶穌死了 且埋葬了 </vt:lpstr>
      <vt:lpstr>但，如果耶穌是上帝的兒子，那麼… </vt:lpstr>
      <vt:lpstr>耶穌上帝的兒子豈會被死拘禁</vt:lpstr>
      <vt:lpstr>可是耶穌基督死裡復活與我何干？</vt:lpstr>
      <vt:lpstr>若是耶穌沒有受死，只不過來世間走一趟</vt:lpstr>
      <vt:lpstr>PowerPoint 簡報</vt:lpstr>
      <vt:lpstr>基督死了，又活了 為要 作死人和活人的主 </vt:lpstr>
      <vt:lpstr>主耶穌為人的生與死帶來轉機</vt:lpstr>
      <vt:lpstr>世人在生死存亡面前無能為力</vt:lpstr>
      <vt:lpstr>我們活人活著的日子… </vt:lpstr>
      <vt:lpstr>我們活人活著的日子… </vt:lpstr>
      <vt:lpstr>耶穌 死在十架上 開一條出路 </vt:lpstr>
      <vt:lpstr>基督耶穌藉著死… </vt:lpstr>
      <vt:lpstr>既然基督 為我們的罪死了 </vt:lpstr>
      <vt:lpstr>PowerPoint 簡報</vt:lpstr>
      <vt:lpstr>基督復活成為睡了的人初熟的果子</vt:lpstr>
      <vt:lpstr>耶穌死裡復活為人的生死帶來轉機</vt:lpstr>
      <vt:lpstr>可是如何與耶穌取得聯繫？</vt:lpstr>
      <vt:lpstr>若要主受死復活與我有關-要相信</vt:lpstr>
      <vt:lpstr>若要主受死復活與我有關-要…</vt:lpstr>
      <vt:lpstr>感謝耶穌帶給我「死」的轉機</vt:lpstr>
      <vt:lpstr>感謝耶穌帶給我「生」的翻轉</vt:lpstr>
      <vt:lpstr>感謝耶穌翻轉我的生與死</vt:lpstr>
      <vt:lpstr>生命中有耶穌真好！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陳良好</dc:creator>
  <cp:lastModifiedBy>陳良好</cp:lastModifiedBy>
  <cp:revision>107</cp:revision>
  <dcterms:created xsi:type="dcterms:W3CDTF">2021-02-24T10:21:38Z</dcterms:created>
  <dcterms:modified xsi:type="dcterms:W3CDTF">2021-04-01T08:40:12Z</dcterms:modified>
</cp:coreProperties>
</file>